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86" r:id="rId3"/>
    <p:sldId id="290" r:id="rId4"/>
    <p:sldId id="289" r:id="rId5"/>
    <p:sldId id="291" r:id="rId6"/>
    <p:sldId id="271" r:id="rId7"/>
    <p:sldId id="282" r:id="rId8"/>
    <p:sldId id="262" r:id="rId9"/>
    <p:sldId id="264" r:id="rId10"/>
    <p:sldId id="287" r:id="rId11"/>
    <p:sldId id="283" r:id="rId12"/>
    <p:sldId id="284" r:id="rId13"/>
    <p:sldId id="272" r:id="rId14"/>
    <p:sldId id="273" r:id="rId15"/>
    <p:sldId id="276" r:id="rId16"/>
    <p:sldId id="292" r:id="rId17"/>
    <p:sldId id="285" r:id="rId18"/>
    <p:sldId id="261" r:id="rId19"/>
    <p:sldId id="277" r:id="rId20"/>
    <p:sldId id="263" r:id="rId2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F686C-C27D-454C-AB63-02867FE07EFE}" v="4" dt="2022-03-21T13:00:01.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8" d="100"/>
          <a:sy n="78" d="100"/>
        </p:scale>
        <p:origin x="126" y="7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áclav Smyčka" userId="378646f209e2f121" providerId="LiveId" clId="{840F686C-C27D-454C-AB63-02867FE07EFE}"/>
    <pc:docChg chg="custSel addSld delSld modSld">
      <pc:chgData name="Václav Smyčka" userId="378646f209e2f121" providerId="LiveId" clId="{840F686C-C27D-454C-AB63-02867FE07EFE}" dt="2022-03-21T14:09:41.233" v="663" actId="1076"/>
      <pc:docMkLst>
        <pc:docMk/>
      </pc:docMkLst>
      <pc:sldChg chg="del">
        <pc:chgData name="Václav Smyčka" userId="378646f209e2f121" providerId="LiveId" clId="{840F686C-C27D-454C-AB63-02867FE07EFE}" dt="2022-03-21T13:28:50.860" v="418" actId="47"/>
        <pc:sldMkLst>
          <pc:docMk/>
          <pc:sldMk cId="3667575830" sldId="256"/>
        </pc:sldMkLst>
      </pc:sldChg>
      <pc:sldChg chg="modSp mod">
        <pc:chgData name="Václav Smyčka" userId="378646f209e2f121" providerId="LiveId" clId="{840F686C-C27D-454C-AB63-02867FE07EFE}" dt="2022-03-21T13:28:45.604" v="417" actId="20577"/>
        <pc:sldMkLst>
          <pc:docMk/>
          <pc:sldMk cId="2030475233" sldId="257"/>
        </pc:sldMkLst>
        <pc:spChg chg="mod">
          <ac:chgData name="Václav Smyčka" userId="378646f209e2f121" providerId="LiveId" clId="{840F686C-C27D-454C-AB63-02867FE07EFE}" dt="2022-03-21T13:28:45.604" v="417" actId="20577"/>
          <ac:spMkLst>
            <pc:docMk/>
            <pc:sldMk cId="2030475233" sldId="257"/>
            <ac:spMk id="2" creationId="{DF3B3596-1F64-4349-8C58-1D889B1AD73C}"/>
          </ac:spMkLst>
        </pc:spChg>
      </pc:sldChg>
      <pc:sldChg chg="modSp mod">
        <pc:chgData name="Václav Smyčka" userId="378646f209e2f121" providerId="LiveId" clId="{840F686C-C27D-454C-AB63-02867FE07EFE}" dt="2022-03-21T12:52:51.707" v="56" actId="20577"/>
        <pc:sldMkLst>
          <pc:docMk/>
          <pc:sldMk cId="3087806991" sldId="269"/>
        </pc:sldMkLst>
        <pc:spChg chg="mod">
          <ac:chgData name="Václav Smyčka" userId="378646f209e2f121" providerId="LiveId" clId="{840F686C-C27D-454C-AB63-02867FE07EFE}" dt="2022-03-21T12:52:51.707" v="56" actId="20577"/>
          <ac:spMkLst>
            <pc:docMk/>
            <pc:sldMk cId="3087806991" sldId="269"/>
            <ac:spMk id="2" creationId="{38099F26-0D12-46DC-B3DD-2F54B8931154}"/>
          </ac:spMkLst>
        </pc:spChg>
      </pc:sldChg>
      <pc:sldChg chg="modSp mod">
        <pc:chgData name="Václav Smyčka" userId="378646f209e2f121" providerId="LiveId" clId="{840F686C-C27D-454C-AB63-02867FE07EFE}" dt="2022-03-21T13:22:10.852" v="378" actId="21"/>
        <pc:sldMkLst>
          <pc:docMk/>
          <pc:sldMk cId="248651896" sldId="278"/>
        </pc:sldMkLst>
        <pc:spChg chg="mod">
          <ac:chgData name="Václav Smyčka" userId="378646f209e2f121" providerId="LiveId" clId="{840F686C-C27D-454C-AB63-02867FE07EFE}" dt="2022-03-21T13:22:10.852" v="378" actId="21"/>
          <ac:spMkLst>
            <pc:docMk/>
            <pc:sldMk cId="248651896" sldId="278"/>
            <ac:spMk id="5" creationId="{E2FDEF00-17D8-423D-9AD4-751B0B14A1BE}"/>
          </ac:spMkLst>
        </pc:spChg>
      </pc:sldChg>
      <pc:sldChg chg="modSp mod">
        <pc:chgData name="Václav Smyčka" userId="378646f209e2f121" providerId="LiveId" clId="{840F686C-C27D-454C-AB63-02867FE07EFE}" dt="2022-03-21T13:29:40.908" v="422" actId="1076"/>
        <pc:sldMkLst>
          <pc:docMk/>
          <pc:sldMk cId="3999143927" sldId="280"/>
        </pc:sldMkLst>
        <pc:spChg chg="mod">
          <ac:chgData name="Václav Smyčka" userId="378646f209e2f121" providerId="LiveId" clId="{840F686C-C27D-454C-AB63-02867FE07EFE}" dt="2022-03-21T13:29:30.852" v="420" actId="14100"/>
          <ac:spMkLst>
            <pc:docMk/>
            <pc:sldMk cId="3999143927" sldId="280"/>
            <ac:spMk id="7" creationId="{96B614E8-7AB4-4AB0-A9AA-F49DB6A3307A}"/>
          </ac:spMkLst>
        </pc:spChg>
        <pc:picChg chg="mod">
          <ac:chgData name="Václav Smyčka" userId="378646f209e2f121" providerId="LiveId" clId="{840F686C-C27D-454C-AB63-02867FE07EFE}" dt="2022-03-21T13:29:40.908" v="422" actId="1076"/>
          <ac:picMkLst>
            <pc:docMk/>
            <pc:sldMk cId="3999143927" sldId="280"/>
            <ac:picMk id="5" creationId="{0985A5EB-EC29-4CDD-9219-0BAB38401A11}"/>
          </ac:picMkLst>
        </pc:picChg>
      </pc:sldChg>
      <pc:sldChg chg="addSp delSp modSp mod">
        <pc:chgData name="Václav Smyčka" userId="378646f209e2f121" providerId="LiveId" clId="{840F686C-C27D-454C-AB63-02867FE07EFE}" dt="2022-03-21T14:09:41.233" v="663" actId="1076"/>
        <pc:sldMkLst>
          <pc:docMk/>
          <pc:sldMk cId="2185314861" sldId="281"/>
        </pc:sldMkLst>
        <pc:spChg chg="mod">
          <ac:chgData name="Václav Smyčka" userId="378646f209e2f121" providerId="LiveId" clId="{840F686C-C27D-454C-AB63-02867FE07EFE}" dt="2022-03-21T14:09:15.382" v="659" actId="33524"/>
          <ac:spMkLst>
            <pc:docMk/>
            <pc:sldMk cId="2185314861" sldId="281"/>
            <ac:spMk id="4" creationId="{614D6529-2A60-46DD-A1A1-5C53B4BA5619}"/>
          </ac:spMkLst>
        </pc:spChg>
        <pc:spChg chg="add del mod">
          <ac:chgData name="Václav Smyčka" userId="378646f209e2f121" providerId="LiveId" clId="{840F686C-C27D-454C-AB63-02867FE07EFE}" dt="2022-03-21T14:05:26.492" v="650" actId="478"/>
          <ac:spMkLst>
            <pc:docMk/>
            <pc:sldMk cId="2185314861" sldId="281"/>
            <ac:spMk id="6" creationId="{A7F3E949-9709-4473-A81E-7221E12F3FD4}"/>
          </ac:spMkLst>
        </pc:spChg>
        <pc:picChg chg="del">
          <ac:chgData name="Václav Smyčka" userId="378646f209e2f121" providerId="LiveId" clId="{840F686C-C27D-454C-AB63-02867FE07EFE}" dt="2022-03-21T14:04:43.544" v="645" actId="478"/>
          <ac:picMkLst>
            <pc:docMk/>
            <pc:sldMk cId="2185314861" sldId="281"/>
            <ac:picMk id="5" creationId="{FBD340F3-FB16-43D9-8E24-364E0AAEDC03}"/>
          </ac:picMkLst>
        </pc:picChg>
        <pc:picChg chg="add del">
          <ac:chgData name="Václav Smyčka" userId="378646f209e2f121" providerId="LiveId" clId="{840F686C-C27D-454C-AB63-02867FE07EFE}" dt="2022-03-21T14:05:15.964" v="647" actId="478"/>
          <ac:picMkLst>
            <pc:docMk/>
            <pc:sldMk cId="2185314861" sldId="281"/>
            <ac:picMk id="8" creationId="{3A93356B-CA1B-4493-BCA3-FEBD10800D79}"/>
          </ac:picMkLst>
        </pc:picChg>
        <pc:picChg chg="add mod">
          <ac:chgData name="Václav Smyčka" userId="378646f209e2f121" providerId="LiveId" clId="{840F686C-C27D-454C-AB63-02867FE07EFE}" dt="2022-03-21T14:09:38.738" v="662" actId="1076"/>
          <ac:picMkLst>
            <pc:docMk/>
            <pc:sldMk cId="2185314861" sldId="281"/>
            <ac:picMk id="11" creationId="{405CDC89-984B-42D0-967D-151EEA427087}"/>
          </ac:picMkLst>
        </pc:picChg>
        <pc:picChg chg="add mod">
          <ac:chgData name="Václav Smyčka" userId="378646f209e2f121" providerId="LiveId" clId="{840F686C-C27D-454C-AB63-02867FE07EFE}" dt="2022-03-21T14:09:41.233" v="663" actId="1076"/>
          <ac:picMkLst>
            <pc:docMk/>
            <pc:sldMk cId="2185314861" sldId="281"/>
            <ac:picMk id="15" creationId="{6BD27F18-CAFE-4895-A79B-0832FA0A4BD2}"/>
          </ac:picMkLst>
        </pc:picChg>
      </pc:sldChg>
      <pc:sldChg chg="addSp modSp new mod">
        <pc:chgData name="Václav Smyčka" userId="378646f209e2f121" providerId="LiveId" clId="{840F686C-C27D-454C-AB63-02867FE07EFE}" dt="2022-03-21T13:21:22.549" v="345" actId="5793"/>
        <pc:sldMkLst>
          <pc:docMk/>
          <pc:sldMk cId="1341098641" sldId="286"/>
        </pc:sldMkLst>
        <pc:spChg chg="mod">
          <ac:chgData name="Václav Smyčka" userId="378646f209e2f121" providerId="LiveId" clId="{840F686C-C27D-454C-AB63-02867FE07EFE}" dt="2022-03-21T12:54:49.677" v="116" actId="20577"/>
          <ac:spMkLst>
            <pc:docMk/>
            <pc:sldMk cId="1341098641" sldId="286"/>
            <ac:spMk id="2" creationId="{1AFF5F2D-335C-42FC-AAF2-CFFF634A49A9}"/>
          </ac:spMkLst>
        </pc:spChg>
        <pc:spChg chg="mod">
          <ac:chgData name="Václav Smyčka" userId="378646f209e2f121" providerId="LiveId" clId="{840F686C-C27D-454C-AB63-02867FE07EFE}" dt="2022-03-21T13:21:22.549" v="345" actId="5793"/>
          <ac:spMkLst>
            <pc:docMk/>
            <pc:sldMk cId="1341098641" sldId="286"/>
            <ac:spMk id="3" creationId="{3FC603D8-BD55-4C90-BC46-D014335FFE11}"/>
          </ac:spMkLst>
        </pc:spChg>
        <pc:picChg chg="add mod">
          <ac:chgData name="Václav Smyčka" userId="378646f209e2f121" providerId="LiveId" clId="{840F686C-C27D-454C-AB63-02867FE07EFE}" dt="2022-03-21T13:18:50.241" v="149" actId="1076"/>
          <ac:picMkLst>
            <pc:docMk/>
            <pc:sldMk cId="1341098641" sldId="286"/>
            <ac:picMk id="4" creationId="{42877958-A0CA-4F80-9925-2A5AF1914606}"/>
          </ac:picMkLst>
        </pc:picChg>
        <pc:picChg chg="add mod">
          <ac:chgData name="Václav Smyčka" userId="378646f209e2f121" providerId="LiveId" clId="{840F686C-C27D-454C-AB63-02867FE07EFE}" dt="2022-03-21T13:18:38.858" v="146" actId="1076"/>
          <ac:picMkLst>
            <pc:docMk/>
            <pc:sldMk cId="1341098641" sldId="286"/>
            <ac:picMk id="5" creationId="{1D6C3875-2537-4A4D-B673-F4135D03D96B}"/>
          </ac:picMkLst>
        </pc:picChg>
        <pc:picChg chg="add mod modCrop">
          <ac:chgData name="Václav Smyčka" userId="378646f209e2f121" providerId="LiveId" clId="{840F686C-C27D-454C-AB63-02867FE07EFE}" dt="2022-03-21T13:18:55.083" v="151" actId="1076"/>
          <ac:picMkLst>
            <pc:docMk/>
            <pc:sldMk cId="1341098641" sldId="286"/>
            <ac:picMk id="6" creationId="{8BF9CBA3-7162-46EE-84C5-2A602D0998B7}"/>
          </ac:picMkLst>
        </pc:picChg>
        <pc:picChg chg="add mod modCrop">
          <ac:chgData name="Václav Smyčka" userId="378646f209e2f121" providerId="LiveId" clId="{840F686C-C27D-454C-AB63-02867FE07EFE}" dt="2022-03-21T13:18:46.673" v="148" actId="1076"/>
          <ac:picMkLst>
            <pc:docMk/>
            <pc:sldMk cId="1341098641" sldId="286"/>
            <ac:picMk id="7" creationId="{B4BCF415-E669-49B5-8AE2-7F03B660B975}"/>
          </ac:picMkLst>
        </pc:picChg>
      </pc:sldChg>
      <pc:sldChg chg="delSp modSp new mod">
        <pc:chgData name="Václav Smyčka" userId="378646f209e2f121" providerId="LiveId" clId="{840F686C-C27D-454C-AB63-02867FE07EFE}" dt="2022-03-21T13:54:12.453" v="636" actId="20577"/>
        <pc:sldMkLst>
          <pc:docMk/>
          <pc:sldMk cId="4101344358" sldId="287"/>
        </pc:sldMkLst>
        <pc:spChg chg="mod">
          <ac:chgData name="Václav Smyčka" userId="378646f209e2f121" providerId="LiveId" clId="{840F686C-C27D-454C-AB63-02867FE07EFE}" dt="2022-03-21T13:54:12.453" v="636" actId="20577"/>
          <ac:spMkLst>
            <pc:docMk/>
            <pc:sldMk cId="4101344358" sldId="287"/>
            <ac:spMk id="2" creationId="{DA965C07-6FFF-4A31-AA67-9928620394FE}"/>
          </ac:spMkLst>
        </pc:spChg>
        <pc:spChg chg="mod">
          <ac:chgData name="Václav Smyčka" userId="378646f209e2f121" providerId="LiveId" clId="{840F686C-C27D-454C-AB63-02867FE07EFE}" dt="2022-03-21T13:53:54.438" v="600" actId="20577"/>
          <ac:spMkLst>
            <pc:docMk/>
            <pc:sldMk cId="4101344358" sldId="287"/>
            <ac:spMk id="3" creationId="{F213D078-763A-4C03-90E3-89A9A5C54BAB}"/>
          </ac:spMkLst>
        </pc:spChg>
        <pc:spChg chg="del mod">
          <ac:chgData name="Václav Smyčka" userId="378646f209e2f121" providerId="LiveId" clId="{840F686C-C27D-454C-AB63-02867FE07EFE}" dt="2022-03-21T13:33:31.869" v="429" actId="478"/>
          <ac:spMkLst>
            <pc:docMk/>
            <pc:sldMk cId="4101344358" sldId="287"/>
            <ac:spMk id="4" creationId="{EF7CE269-B6A0-4546-B922-C9CDF5868FEB}"/>
          </ac:spMkLst>
        </pc:spChg>
      </pc:sldChg>
      <pc:sldChg chg="addSp delSp modSp new mod modClrScheme chgLayout">
        <pc:chgData name="Václav Smyčka" userId="378646f209e2f121" providerId="LiveId" clId="{840F686C-C27D-454C-AB63-02867FE07EFE}" dt="2022-03-21T13:53:41.497" v="595" actId="113"/>
        <pc:sldMkLst>
          <pc:docMk/>
          <pc:sldMk cId="2323781247" sldId="288"/>
        </pc:sldMkLst>
        <pc:spChg chg="del mod ord">
          <ac:chgData name="Václav Smyčka" userId="378646f209e2f121" providerId="LiveId" clId="{840F686C-C27D-454C-AB63-02867FE07EFE}" dt="2022-03-21T13:47:16.931" v="501" actId="700"/>
          <ac:spMkLst>
            <pc:docMk/>
            <pc:sldMk cId="2323781247" sldId="288"/>
            <ac:spMk id="2" creationId="{C6BE5B67-E897-4E47-B651-DB167CB6472E}"/>
          </ac:spMkLst>
        </pc:spChg>
        <pc:spChg chg="del mod ord">
          <ac:chgData name="Václav Smyčka" userId="378646f209e2f121" providerId="LiveId" clId="{840F686C-C27D-454C-AB63-02867FE07EFE}" dt="2022-03-21T13:47:16.931" v="501" actId="700"/>
          <ac:spMkLst>
            <pc:docMk/>
            <pc:sldMk cId="2323781247" sldId="288"/>
            <ac:spMk id="3" creationId="{28826D3C-6211-411B-B8D7-EDF790D006FF}"/>
          </ac:spMkLst>
        </pc:spChg>
        <pc:spChg chg="del">
          <ac:chgData name="Václav Smyčka" userId="378646f209e2f121" providerId="LiveId" clId="{840F686C-C27D-454C-AB63-02867FE07EFE}" dt="2022-03-21T13:47:16.931" v="501" actId="700"/>
          <ac:spMkLst>
            <pc:docMk/>
            <pc:sldMk cId="2323781247" sldId="288"/>
            <ac:spMk id="4" creationId="{36102A78-93B5-4D99-AAD5-6342177A71E6}"/>
          </ac:spMkLst>
        </pc:spChg>
        <pc:spChg chg="add del mod ord">
          <ac:chgData name="Václav Smyčka" userId="378646f209e2f121" providerId="LiveId" clId="{840F686C-C27D-454C-AB63-02867FE07EFE}" dt="2022-03-21T13:48:51.747" v="531" actId="478"/>
          <ac:spMkLst>
            <pc:docMk/>
            <pc:sldMk cId="2323781247" sldId="288"/>
            <ac:spMk id="5" creationId="{5504D813-2106-4841-8D40-218C6DF22FBA}"/>
          </ac:spMkLst>
        </pc:spChg>
        <pc:spChg chg="add mod ord">
          <ac:chgData name="Václav Smyčka" userId="378646f209e2f121" providerId="LiveId" clId="{840F686C-C27D-454C-AB63-02867FE07EFE}" dt="2022-03-21T13:53:41.497" v="595" actId="113"/>
          <ac:spMkLst>
            <pc:docMk/>
            <pc:sldMk cId="2323781247" sldId="288"/>
            <ac:spMk id="6" creationId="{CFFE190B-C140-4CA4-BA63-E2CED0892AB8}"/>
          </ac:spMkLst>
        </pc:spChg>
      </pc:sldChg>
    </pc:docChg>
  </pc:docChgLst>
  <pc:docChgLst>
    <pc:chgData name="Václav Smyčka" userId="378646f209e2f121" providerId="LiveId" clId="{4570BAE4-4B66-4E9B-8798-8C62DF044C9B}"/>
    <pc:docChg chg="undo custSel addSld delSld modSld sldOrd">
      <pc:chgData name="Václav Smyčka" userId="378646f209e2f121" providerId="LiveId" clId="{4570BAE4-4B66-4E9B-8798-8C62DF044C9B}" dt="2021-03-29T09:59:45.801" v="376" actId="20577"/>
      <pc:docMkLst>
        <pc:docMk/>
      </pc:docMkLst>
      <pc:sldChg chg="modSp mod">
        <pc:chgData name="Václav Smyčka" userId="378646f209e2f121" providerId="LiveId" clId="{4570BAE4-4B66-4E9B-8798-8C62DF044C9B}" dt="2021-03-29T09:05:43.612" v="11" actId="20577"/>
        <pc:sldMkLst>
          <pc:docMk/>
          <pc:sldMk cId="2030475233" sldId="257"/>
        </pc:sldMkLst>
        <pc:spChg chg="mod">
          <ac:chgData name="Václav Smyčka" userId="378646f209e2f121" providerId="LiveId" clId="{4570BAE4-4B66-4E9B-8798-8C62DF044C9B}" dt="2021-03-29T09:05:43.612" v="11" actId="20577"/>
          <ac:spMkLst>
            <pc:docMk/>
            <pc:sldMk cId="2030475233" sldId="257"/>
            <ac:spMk id="2" creationId="{DF3B3596-1F64-4349-8C58-1D889B1AD73C}"/>
          </ac:spMkLst>
        </pc:spChg>
      </pc:sldChg>
      <pc:sldChg chg="del">
        <pc:chgData name="Václav Smyčka" userId="378646f209e2f121" providerId="LiveId" clId="{4570BAE4-4B66-4E9B-8798-8C62DF044C9B}" dt="2021-03-29T09:11:17.953" v="81" actId="47"/>
        <pc:sldMkLst>
          <pc:docMk/>
          <pc:sldMk cId="2731899947" sldId="258"/>
        </pc:sldMkLst>
      </pc:sldChg>
      <pc:sldChg chg="del">
        <pc:chgData name="Václav Smyčka" userId="378646f209e2f121" providerId="LiveId" clId="{4570BAE4-4B66-4E9B-8798-8C62DF044C9B}" dt="2021-03-29T09:11:29.049" v="83" actId="47"/>
        <pc:sldMkLst>
          <pc:docMk/>
          <pc:sldMk cId="112868628" sldId="259"/>
        </pc:sldMkLst>
      </pc:sldChg>
      <pc:sldChg chg="del">
        <pc:chgData name="Václav Smyčka" userId="378646f209e2f121" providerId="LiveId" clId="{4570BAE4-4B66-4E9B-8798-8C62DF044C9B}" dt="2021-03-29T09:11:22.690" v="82" actId="47"/>
        <pc:sldMkLst>
          <pc:docMk/>
          <pc:sldMk cId="1044850979" sldId="260"/>
        </pc:sldMkLst>
      </pc:sldChg>
      <pc:sldChg chg="modSp mod modAnim">
        <pc:chgData name="Václav Smyčka" userId="378646f209e2f121" providerId="LiveId" clId="{4570BAE4-4B66-4E9B-8798-8C62DF044C9B}" dt="2021-03-24T22:12:26.985" v="9" actId="20577"/>
        <pc:sldMkLst>
          <pc:docMk/>
          <pc:sldMk cId="1227725270" sldId="262"/>
        </pc:sldMkLst>
        <pc:spChg chg="mod">
          <ac:chgData name="Václav Smyčka" userId="378646f209e2f121" providerId="LiveId" clId="{4570BAE4-4B66-4E9B-8798-8C62DF044C9B}" dt="2021-03-24T22:12:26.985" v="9" actId="20577"/>
          <ac:spMkLst>
            <pc:docMk/>
            <pc:sldMk cId="1227725270" sldId="262"/>
            <ac:spMk id="3" creationId="{ACE44550-360F-4285-97EF-73030B74D870}"/>
          </ac:spMkLst>
        </pc:spChg>
      </pc:sldChg>
      <pc:sldChg chg="delSp modSp mod modAnim">
        <pc:chgData name="Václav Smyčka" userId="378646f209e2f121" providerId="LiveId" clId="{4570BAE4-4B66-4E9B-8798-8C62DF044C9B}" dt="2021-03-29T09:59:45.801" v="376" actId="20577"/>
        <pc:sldMkLst>
          <pc:docMk/>
          <pc:sldMk cId="1546811624" sldId="263"/>
        </pc:sldMkLst>
        <pc:spChg chg="mod">
          <ac:chgData name="Václav Smyčka" userId="378646f209e2f121" providerId="LiveId" clId="{4570BAE4-4B66-4E9B-8798-8C62DF044C9B}" dt="2021-03-29T09:37:07.825" v="313" actId="20577"/>
          <ac:spMkLst>
            <pc:docMk/>
            <pc:sldMk cId="1546811624" sldId="263"/>
            <ac:spMk id="2" creationId="{712C11AC-0428-45AC-88E0-61451353B18E}"/>
          </ac:spMkLst>
        </pc:spChg>
        <pc:spChg chg="mod">
          <ac:chgData name="Václav Smyčka" userId="378646f209e2f121" providerId="LiveId" clId="{4570BAE4-4B66-4E9B-8798-8C62DF044C9B}" dt="2021-03-29T09:59:45.801" v="376" actId="20577"/>
          <ac:spMkLst>
            <pc:docMk/>
            <pc:sldMk cId="1546811624" sldId="263"/>
            <ac:spMk id="3" creationId="{3A03C3AE-859E-4AE1-B0E2-D356C50D79F3}"/>
          </ac:spMkLst>
        </pc:spChg>
        <pc:picChg chg="del">
          <ac:chgData name="Václav Smyčka" userId="378646f209e2f121" providerId="LiveId" clId="{4570BAE4-4B66-4E9B-8798-8C62DF044C9B}" dt="2021-03-29T09:36:51.873" v="298" actId="478"/>
          <ac:picMkLst>
            <pc:docMk/>
            <pc:sldMk cId="1546811624" sldId="263"/>
            <ac:picMk id="5122" creationId="{5F3623A7-B36D-4AB1-9610-5CB65B0727A4}"/>
          </ac:picMkLst>
        </pc:picChg>
      </pc:sldChg>
      <pc:sldChg chg="ord">
        <pc:chgData name="Václav Smyčka" userId="378646f209e2f121" providerId="LiveId" clId="{4570BAE4-4B66-4E9B-8798-8C62DF044C9B}" dt="2021-03-24T22:11:50.151" v="1"/>
        <pc:sldMkLst>
          <pc:docMk/>
          <pc:sldMk cId="694034259" sldId="264"/>
        </pc:sldMkLst>
      </pc:sldChg>
      <pc:sldChg chg="del">
        <pc:chgData name="Václav Smyčka" userId="378646f209e2f121" providerId="LiveId" clId="{4570BAE4-4B66-4E9B-8798-8C62DF044C9B}" dt="2021-03-29T09:09:53.951" v="74" actId="47"/>
        <pc:sldMkLst>
          <pc:docMk/>
          <pc:sldMk cId="323931370" sldId="265"/>
        </pc:sldMkLst>
      </pc:sldChg>
      <pc:sldChg chg="del">
        <pc:chgData name="Václav Smyčka" userId="378646f209e2f121" providerId="LiveId" clId="{4570BAE4-4B66-4E9B-8798-8C62DF044C9B}" dt="2021-03-29T09:09:51.602" v="73" actId="47"/>
        <pc:sldMkLst>
          <pc:docMk/>
          <pc:sldMk cId="13004054" sldId="267"/>
        </pc:sldMkLst>
      </pc:sldChg>
      <pc:sldChg chg="modSp mod">
        <pc:chgData name="Václav Smyčka" userId="378646f209e2f121" providerId="LiveId" clId="{4570BAE4-4B66-4E9B-8798-8C62DF044C9B}" dt="2021-03-29T09:05:50.580" v="31" actId="20577"/>
        <pc:sldMkLst>
          <pc:docMk/>
          <pc:sldMk cId="3087806991" sldId="269"/>
        </pc:sldMkLst>
        <pc:spChg chg="mod">
          <ac:chgData name="Václav Smyčka" userId="378646f209e2f121" providerId="LiveId" clId="{4570BAE4-4B66-4E9B-8798-8C62DF044C9B}" dt="2021-03-29T09:05:50.580" v="31" actId="20577"/>
          <ac:spMkLst>
            <pc:docMk/>
            <pc:sldMk cId="3087806991" sldId="269"/>
            <ac:spMk id="3" creationId="{123D2938-64BE-419A-9403-7DF6B06D4532}"/>
          </ac:spMkLst>
        </pc:spChg>
      </pc:sldChg>
      <pc:sldChg chg="del">
        <pc:chgData name="Václav Smyčka" userId="378646f209e2f121" providerId="LiveId" clId="{4570BAE4-4B66-4E9B-8798-8C62DF044C9B}" dt="2021-03-29T09:11:03.439" v="80" actId="47"/>
        <pc:sldMkLst>
          <pc:docMk/>
          <pc:sldMk cId="1814498770" sldId="270"/>
        </pc:sldMkLst>
      </pc:sldChg>
      <pc:sldChg chg="addSp modSp mod">
        <pc:chgData name="Václav Smyčka" userId="378646f209e2f121" providerId="LiveId" clId="{4570BAE4-4B66-4E9B-8798-8C62DF044C9B}" dt="2021-03-29T09:10:48.089" v="78" actId="1076"/>
        <pc:sldMkLst>
          <pc:docMk/>
          <pc:sldMk cId="248651896" sldId="278"/>
        </pc:sldMkLst>
        <pc:picChg chg="add mod">
          <ac:chgData name="Václav Smyčka" userId="378646f209e2f121" providerId="LiveId" clId="{4570BAE4-4B66-4E9B-8798-8C62DF044C9B}" dt="2021-03-29T09:10:48.089" v="78" actId="1076"/>
          <ac:picMkLst>
            <pc:docMk/>
            <pc:sldMk cId="248651896" sldId="278"/>
            <ac:picMk id="3" creationId="{7E9CD265-0E69-471E-A788-D9DCDCC69798}"/>
          </ac:picMkLst>
        </pc:picChg>
      </pc:sldChg>
      <pc:sldChg chg="addSp delSp modSp del mod">
        <pc:chgData name="Václav Smyčka" userId="378646f209e2f121" providerId="LiveId" clId="{4570BAE4-4B66-4E9B-8798-8C62DF044C9B}" dt="2021-03-29T09:10:56.499" v="79" actId="47"/>
        <pc:sldMkLst>
          <pc:docMk/>
          <pc:sldMk cId="2446323182" sldId="279"/>
        </pc:sldMkLst>
        <pc:spChg chg="add mod">
          <ac:chgData name="Václav Smyčka" userId="378646f209e2f121" providerId="LiveId" clId="{4570BAE4-4B66-4E9B-8798-8C62DF044C9B}" dt="2021-03-29T09:10:32.409" v="75" actId="21"/>
          <ac:spMkLst>
            <pc:docMk/>
            <pc:sldMk cId="2446323182" sldId="279"/>
            <ac:spMk id="5" creationId="{8B2BEACB-B648-4AE7-8D2B-C28D3E14ABA3}"/>
          </ac:spMkLst>
        </pc:spChg>
        <pc:picChg chg="del">
          <ac:chgData name="Václav Smyčka" userId="378646f209e2f121" providerId="LiveId" clId="{4570BAE4-4B66-4E9B-8798-8C62DF044C9B}" dt="2021-03-29T09:10:32.409" v="75" actId="21"/>
          <ac:picMkLst>
            <pc:docMk/>
            <pc:sldMk cId="2446323182" sldId="279"/>
            <ac:picMk id="4" creationId="{8339D2C1-B3FA-4807-9035-02E68C64EA3F}"/>
          </ac:picMkLst>
        </pc:picChg>
      </pc:sldChg>
      <pc:sldChg chg="addSp delSp modSp mod">
        <pc:chgData name="Václav Smyčka" userId="378646f209e2f121" providerId="LiveId" clId="{4570BAE4-4B66-4E9B-8798-8C62DF044C9B}" dt="2021-03-29T09:20:02.628" v="103" actId="14100"/>
        <pc:sldMkLst>
          <pc:docMk/>
          <pc:sldMk cId="2601509561" sldId="283"/>
        </pc:sldMkLst>
        <pc:spChg chg="del">
          <ac:chgData name="Václav Smyčka" userId="378646f209e2f121" providerId="LiveId" clId="{4570BAE4-4B66-4E9B-8798-8C62DF044C9B}" dt="2021-03-29T09:13:04.100" v="84"/>
          <ac:spMkLst>
            <pc:docMk/>
            <pc:sldMk cId="2601509561" sldId="283"/>
            <ac:spMk id="3" creationId="{31F486B4-7BC5-4EB3-A122-95C3DADD4A86}"/>
          </ac:spMkLst>
        </pc:spChg>
        <pc:picChg chg="add mod">
          <ac:chgData name="Václav Smyčka" userId="378646f209e2f121" providerId="LiveId" clId="{4570BAE4-4B66-4E9B-8798-8C62DF044C9B}" dt="2021-03-29T09:13:13.077" v="86" actId="1076"/>
          <ac:picMkLst>
            <pc:docMk/>
            <pc:sldMk cId="2601509561" sldId="283"/>
            <ac:picMk id="4" creationId="{C67047FB-8CC3-401B-A7A7-E6B6AF12F931}"/>
          </ac:picMkLst>
        </pc:picChg>
        <pc:picChg chg="add del mod">
          <ac:chgData name="Václav Smyčka" userId="378646f209e2f121" providerId="LiveId" clId="{4570BAE4-4B66-4E9B-8798-8C62DF044C9B}" dt="2021-03-29T09:14:23.978" v="90" actId="478"/>
          <ac:picMkLst>
            <pc:docMk/>
            <pc:sldMk cId="2601509561" sldId="283"/>
            <ac:picMk id="5" creationId="{2373A37A-9C66-45A1-88C1-F3BD8A8D5B2B}"/>
          </ac:picMkLst>
        </pc:picChg>
        <pc:picChg chg="add mod">
          <ac:chgData name="Václav Smyčka" userId="378646f209e2f121" providerId="LiveId" clId="{4570BAE4-4B66-4E9B-8798-8C62DF044C9B}" dt="2021-03-29T09:19:55.048" v="101" actId="1076"/>
          <ac:picMkLst>
            <pc:docMk/>
            <pc:sldMk cId="2601509561" sldId="283"/>
            <ac:picMk id="6" creationId="{2DC3505B-F4BA-4236-9163-5D2EEFC5655E}"/>
          </ac:picMkLst>
        </pc:picChg>
        <pc:picChg chg="add mod">
          <ac:chgData name="Václav Smyčka" userId="378646f209e2f121" providerId="LiveId" clId="{4570BAE4-4B66-4E9B-8798-8C62DF044C9B}" dt="2021-03-29T09:20:02.628" v="103" actId="14100"/>
          <ac:picMkLst>
            <pc:docMk/>
            <pc:sldMk cId="2601509561" sldId="283"/>
            <ac:picMk id="7" creationId="{BC164F9E-803A-49F8-8875-C99AFF02DDD7}"/>
          </ac:picMkLst>
        </pc:picChg>
      </pc:sldChg>
      <pc:sldChg chg="addSp delSp modSp new mod setBg">
        <pc:chgData name="Václav Smyčka" userId="378646f209e2f121" providerId="LiveId" clId="{4570BAE4-4B66-4E9B-8798-8C62DF044C9B}" dt="2021-03-29T09:32:38.410" v="150" actId="20577"/>
        <pc:sldMkLst>
          <pc:docMk/>
          <pc:sldMk cId="1774508374" sldId="284"/>
        </pc:sldMkLst>
        <pc:spChg chg="mod">
          <ac:chgData name="Václav Smyčka" userId="378646f209e2f121" providerId="LiveId" clId="{4570BAE4-4B66-4E9B-8798-8C62DF044C9B}" dt="2021-03-29T09:32:38.410" v="150" actId="20577"/>
          <ac:spMkLst>
            <pc:docMk/>
            <pc:sldMk cId="1774508374" sldId="284"/>
            <ac:spMk id="2" creationId="{4BED4577-0C65-416A-9BD0-F5453A8FFBBA}"/>
          </ac:spMkLst>
        </pc:spChg>
        <pc:spChg chg="del">
          <ac:chgData name="Václav Smyčka" userId="378646f209e2f121" providerId="LiveId" clId="{4570BAE4-4B66-4E9B-8798-8C62DF044C9B}" dt="2021-03-29T09:31:42.843" v="105"/>
          <ac:spMkLst>
            <pc:docMk/>
            <pc:sldMk cId="1774508374" sldId="284"/>
            <ac:spMk id="3" creationId="{AE6399F0-C058-4EE3-98F2-3A040E605677}"/>
          </ac:spMkLst>
        </pc:spChg>
        <pc:spChg chg="add del">
          <ac:chgData name="Václav Smyčka" userId="378646f209e2f121" providerId="LiveId" clId="{4570BAE4-4B66-4E9B-8798-8C62DF044C9B}" dt="2021-03-29T09:32:19.179" v="109" actId="26606"/>
          <ac:spMkLst>
            <pc:docMk/>
            <pc:sldMk cId="1774508374" sldId="284"/>
            <ac:spMk id="10" creationId="{022BDE4A-8A20-4A69-9C5A-581C82036A4D}"/>
          </ac:spMkLst>
        </pc:spChg>
        <pc:spChg chg="add">
          <ac:chgData name="Václav Smyčka" userId="378646f209e2f121" providerId="LiveId" clId="{4570BAE4-4B66-4E9B-8798-8C62DF044C9B}" dt="2021-03-29T09:32:19.195" v="110" actId="26606"/>
          <ac:spMkLst>
            <pc:docMk/>
            <pc:sldMk cId="1774508374" sldId="284"/>
            <ac:spMk id="13" creationId="{765F4110-C0FC-4D61-ACD2-A7C950EAE908}"/>
          </ac:spMkLst>
        </pc:spChg>
        <pc:picChg chg="add mod">
          <ac:chgData name="Václav Smyčka" userId="378646f209e2f121" providerId="LiveId" clId="{4570BAE4-4B66-4E9B-8798-8C62DF044C9B}" dt="2021-03-29T09:32:19.195" v="110" actId="26606"/>
          <ac:picMkLst>
            <pc:docMk/>
            <pc:sldMk cId="1774508374" sldId="284"/>
            <ac:picMk id="4" creationId="{206762DE-A934-4BF7-B670-07A6D0426EA3}"/>
          </ac:picMkLst>
        </pc:picChg>
        <pc:picChg chg="add mod">
          <ac:chgData name="Václav Smyčka" userId="378646f209e2f121" providerId="LiveId" clId="{4570BAE4-4B66-4E9B-8798-8C62DF044C9B}" dt="2021-03-29T09:32:19.195" v="110" actId="26606"/>
          <ac:picMkLst>
            <pc:docMk/>
            <pc:sldMk cId="1774508374" sldId="284"/>
            <ac:picMk id="5" creationId="{BC9E788A-449D-4741-B95D-30683A4D8B7E}"/>
          </ac:picMkLst>
        </pc:picChg>
        <pc:cxnChg chg="add">
          <ac:chgData name="Václav Smyčka" userId="378646f209e2f121" providerId="LiveId" clId="{4570BAE4-4B66-4E9B-8798-8C62DF044C9B}" dt="2021-03-29T09:32:19.195" v="110" actId="26606"/>
          <ac:cxnSpMkLst>
            <pc:docMk/>
            <pc:sldMk cId="1774508374" sldId="284"/>
            <ac:cxnSpMk id="12" creationId="{CC94CBDB-A76C-499E-95AB-C0A049E3154E}"/>
          </ac:cxnSpMkLst>
        </pc:cxnChg>
      </pc:sldChg>
      <pc:sldChg chg="addSp delSp modSp new">
        <pc:chgData name="Václav Smyčka" userId="378646f209e2f121" providerId="LiveId" clId="{4570BAE4-4B66-4E9B-8798-8C62DF044C9B}" dt="2021-03-29T09:39:24.869" v="315"/>
        <pc:sldMkLst>
          <pc:docMk/>
          <pc:sldMk cId="3852933169" sldId="285"/>
        </pc:sldMkLst>
        <pc:spChg chg="del">
          <ac:chgData name="Václav Smyčka" userId="378646f209e2f121" providerId="LiveId" clId="{4570BAE4-4B66-4E9B-8798-8C62DF044C9B}" dt="2021-03-29T09:39:24.869" v="315"/>
          <ac:spMkLst>
            <pc:docMk/>
            <pc:sldMk cId="3852933169" sldId="285"/>
            <ac:spMk id="3" creationId="{18260C60-8AA8-4F0B-98FC-7135F3AE2563}"/>
          </ac:spMkLst>
        </pc:spChg>
        <pc:picChg chg="add mod">
          <ac:chgData name="Václav Smyčka" userId="378646f209e2f121" providerId="LiveId" clId="{4570BAE4-4B66-4E9B-8798-8C62DF044C9B}" dt="2021-03-29T09:39:24.869" v="315"/>
          <ac:picMkLst>
            <pc:docMk/>
            <pc:sldMk cId="3852933169" sldId="285"/>
            <ac:picMk id="4" creationId="{C0AC3F09-6D4A-4B02-BFAC-815B5F8AA0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2EABA-7AEC-4255-BBDC-E795CF85B613}" type="datetimeFigureOut">
              <a:rPr lang="cs-CZ" smtClean="0"/>
              <a:t>6.4.2022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63CC7-2BC5-4288-98D3-AB42A5304F9A}" type="slidenum">
              <a:rPr lang="cs-CZ" smtClean="0"/>
              <a:t>‹#›</a:t>
            </a:fld>
            <a:endParaRPr lang="cs-CZ"/>
          </a:p>
        </p:txBody>
      </p:sp>
    </p:spTree>
    <p:extLst>
      <p:ext uri="{BB962C8B-B14F-4D97-AF65-F5344CB8AC3E}">
        <p14:creationId xmlns:p14="http://schemas.microsoft.com/office/powerpoint/2010/main" val="199077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682FE195-6CB5-4CFE-BD41-57C6C9B0F59A}" type="slidenum">
              <a:rPr lang="cs-CZ" smtClean="0"/>
              <a:t>6</a:t>
            </a:fld>
            <a:endParaRPr lang="cs-CZ"/>
          </a:p>
        </p:txBody>
      </p:sp>
    </p:spTree>
    <p:extLst>
      <p:ext uri="{BB962C8B-B14F-4D97-AF65-F5344CB8AC3E}">
        <p14:creationId xmlns:p14="http://schemas.microsoft.com/office/powerpoint/2010/main" val="195508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CF6B15-73FC-4373-B78F-8AF0F75CCC2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680A25F-5738-4456-A733-234925CFF4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3BDA8D6-54E0-4B60-A67E-D7B72DCD8CE0}"/>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5" name="Zástupný symbol pro zápatí 4">
            <a:extLst>
              <a:ext uri="{FF2B5EF4-FFF2-40B4-BE49-F238E27FC236}">
                <a16:creationId xmlns:a16="http://schemas.microsoft.com/office/drawing/2014/main" id="{370122D6-E66B-4599-A396-55DD480895C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FB400A-B232-46AF-A114-F6B4B2A29B97}"/>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42609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DA421-0877-424C-85FB-12ECEF568D8A}"/>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FA7BAD5-76B4-4E04-8CED-90D2E8B37B8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DD21E63-C02E-448C-BAF2-4C9EAD563F58}"/>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5" name="Zástupný symbol pro zápatí 4">
            <a:extLst>
              <a:ext uri="{FF2B5EF4-FFF2-40B4-BE49-F238E27FC236}">
                <a16:creationId xmlns:a16="http://schemas.microsoft.com/office/drawing/2014/main" id="{DFE3BDCF-CB32-407D-A96B-4F163192BF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3389BB-2DB0-4505-80CF-75900265F9C2}"/>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555133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E898EAD-0465-46D8-8268-F82F2A2037F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A5703BD-DBC9-4FE5-89C3-A9C67750C56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FDB7D0-BAD4-44DB-B44D-4AACB295E9EB}"/>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5" name="Zástupný symbol pro zápatí 4">
            <a:extLst>
              <a:ext uri="{FF2B5EF4-FFF2-40B4-BE49-F238E27FC236}">
                <a16:creationId xmlns:a16="http://schemas.microsoft.com/office/drawing/2014/main" id="{CA2C0AC5-9931-4E79-B6B5-5CB3167D3C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0CFC82E-396B-413A-A1B8-508216AE57D6}"/>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43308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E75B91-4BBD-4A13-815D-9821C8E28E4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6B866AF-EFB4-4F66-9FAA-388D5055885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C667028-4650-4D3C-AC63-922B722D551A}"/>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5" name="Zástupný symbol pro zápatí 4">
            <a:extLst>
              <a:ext uri="{FF2B5EF4-FFF2-40B4-BE49-F238E27FC236}">
                <a16:creationId xmlns:a16="http://schemas.microsoft.com/office/drawing/2014/main" id="{BC2E0F6D-D584-4BC3-BF41-205D604B8A0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9EB86E6-226D-4153-9712-E6B5786D7513}"/>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6324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024747-1BF0-4A41-8E9B-A90BB34B58E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6243FCA-2183-4CD8-94B7-81A590B6E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4C945DE-C42B-4C2A-9DE9-18FDE5F12509}"/>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5" name="Zástupný symbol pro zápatí 4">
            <a:extLst>
              <a:ext uri="{FF2B5EF4-FFF2-40B4-BE49-F238E27FC236}">
                <a16:creationId xmlns:a16="http://schemas.microsoft.com/office/drawing/2014/main" id="{E1AEE9AB-38AC-4EDF-A497-7965660A408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B4DFAB7-13CB-4367-BA55-5FC9186883A7}"/>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406317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4B96DE-CFE5-42D4-9352-FA717920B8D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D47464D-C353-400B-9042-AAF8F1E4CB3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F32F5AB-CDC3-4010-AE6E-B0AA2342E04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5016013-55E0-45E7-A688-4AF82FADEC7F}"/>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6" name="Zástupný symbol pro zápatí 5">
            <a:extLst>
              <a:ext uri="{FF2B5EF4-FFF2-40B4-BE49-F238E27FC236}">
                <a16:creationId xmlns:a16="http://schemas.microsoft.com/office/drawing/2014/main" id="{A9E1DB92-2574-4DEB-A01A-381ADDC5303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7AEB4DC-640C-43FF-9602-D7659E179C6C}"/>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067170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8EE1E2-10FC-4ACF-8B73-66A25DBD0E4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8D529A0-DCDE-46A6-8F07-DCCDF661E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42926E8-C1BC-4517-82D4-86FFF7E3746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ECBEB97-9816-49B4-9893-3461F8162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9ADCF00-9379-4B37-BBD5-2C932DE5FCF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328A2D4-AE0D-4CED-AE26-9C58B9FC03C1}"/>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8" name="Zástupný symbol pro zápatí 7">
            <a:extLst>
              <a:ext uri="{FF2B5EF4-FFF2-40B4-BE49-F238E27FC236}">
                <a16:creationId xmlns:a16="http://schemas.microsoft.com/office/drawing/2014/main" id="{6CF0223C-4C1D-4361-A322-4D286765F2E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D49CDA1-9062-49A7-98F9-2BC86B1EB3E8}"/>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304100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0FC255-68B0-4CC8-A24D-087490DC4EB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ED13C50-2A77-477A-A51B-6C2F4B8BFDC3}"/>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4" name="Zástupný symbol pro zápatí 3">
            <a:extLst>
              <a:ext uri="{FF2B5EF4-FFF2-40B4-BE49-F238E27FC236}">
                <a16:creationId xmlns:a16="http://schemas.microsoft.com/office/drawing/2014/main" id="{58A984E9-FDCC-4683-9423-404253325B8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4AD20DE-E322-4D20-920B-8E54FB203571}"/>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419393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A614371-E0DA-462A-B33E-982D76C2A2AC}"/>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3" name="Zástupný symbol pro zápatí 2">
            <a:extLst>
              <a:ext uri="{FF2B5EF4-FFF2-40B4-BE49-F238E27FC236}">
                <a16:creationId xmlns:a16="http://schemas.microsoft.com/office/drawing/2014/main" id="{AF0D9836-D78B-4ABA-97DB-D8D99CE89AD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EE2669D-A569-41EF-B785-ACA4399E35D2}"/>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21955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8E6707-2F3A-494E-AC4C-716854BB392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E3951BD-DE86-4FCB-B951-84AC21B94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61C2867-B17F-45A5-8CDA-46FAAD8A1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D506C70-AD02-4FC7-B667-7E97D361F879}"/>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6" name="Zástupný symbol pro zápatí 5">
            <a:extLst>
              <a:ext uri="{FF2B5EF4-FFF2-40B4-BE49-F238E27FC236}">
                <a16:creationId xmlns:a16="http://schemas.microsoft.com/office/drawing/2014/main" id="{2E355A4D-D1EE-4172-A44D-1E71B0B6756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249DCD2-D336-4EB7-ABE8-8919ACCF741A}"/>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71851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E7877-6DED-4852-AB05-03539BA438D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F52AEE2-D9FA-493E-8911-0B2BEE786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7CCE002-16F8-45D7-8AD5-F6422EE15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3BA7ED4-4EF3-4D49-BC1D-20D50850A712}"/>
              </a:ext>
            </a:extLst>
          </p:cNvPr>
          <p:cNvSpPr>
            <a:spLocks noGrp="1"/>
          </p:cNvSpPr>
          <p:nvPr>
            <p:ph type="dt" sz="half" idx="10"/>
          </p:nvPr>
        </p:nvSpPr>
        <p:spPr/>
        <p:txBody>
          <a:bodyPr/>
          <a:lstStyle/>
          <a:p>
            <a:fld id="{ABF7D801-EBF0-4AAE-8739-EE1036359177}" type="datetimeFigureOut">
              <a:rPr lang="cs-CZ" smtClean="0"/>
              <a:t>6.4.2022</a:t>
            </a:fld>
            <a:endParaRPr lang="cs-CZ"/>
          </a:p>
        </p:txBody>
      </p:sp>
      <p:sp>
        <p:nvSpPr>
          <p:cNvPr id="6" name="Zástupný symbol pro zápatí 5">
            <a:extLst>
              <a:ext uri="{FF2B5EF4-FFF2-40B4-BE49-F238E27FC236}">
                <a16:creationId xmlns:a16="http://schemas.microsoft.com/office/drawing/2014/main" id="{7F0EC361-4172-46B3-8343-5271637397F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BC54D5D-3508-4CD8-AC25-1ED35E3A9239}"/>
              </a:ext>
            </a:extLst>
          </p:cNvPr>
          <p:cNvSpPr>
            <a:spLocks noGrp="1"/>
          </p:cNvSpPr>
          <p:nvPr>
            <p:ph type="sldNum" sz="quarter" idx="12"/>
          </p:nvPr>
        </p:nvSpPr>
        <p:spPr/>
        <p:txBody>
          <a:bodyPr/>
          <a:lstStyle/>
          <a:p>
            <a:fld id="{D3F5FF1D-4D0D-4AED-9955-BE9DF35D024F}" type="slidenum">
              <a:rPr lang="cs-CZ" smtClean="0"/>
              <a:t>‹#›</a:t>
            </a:fld>
            <a:endParaRPr lang="cs-CZ"/>
          </a:p>
        </p:txBody>
      </p:sp>
    </p:spTree>
    <p:extLst>
      <p:ext uri="{BB962C8B-B14F-4D97-AF65-F5344CB8AC3E}">
        <p14:creationId xmlns:p14="http://schemas.microsoft.com/office/powerpoint/2010/main" val="322807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1FFEBE3-2AD7-4A9D-BE53-0F9C7399A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471CBED-197A-48CA-9963-563C0A97F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4EA9178-B537-4892-B924-D6C027016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7D801-EBF0-4AAE-8739-EE1036359177}" type="datetimeFigureOut">
              <a:rPr lang="cs-CZ" smtClean="0"/>
              <a:t>6.4.2022</a:t>
            </a:fld>
            <a:endParaRPr lang="cs-CZ"/>
          </a:p>
        </p:txBody>
      </p:sp>
      <p:sp>
        <p:nvSpPr>
          <p:cNvPr id="5" name="Zástupný symbol pro zápatí 4">
            <a:extLst>
              <a:ext uri="{FF2B5EF4-FFF2-40B4-BE49-F238E27FC236}">
                <a16:creationId xmlns:a16="http://schemas.microsoft.com/office/drawing/2014/main" id="{D2F373E2-FDB0-43FA-924F-7F11D6DAD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7249C799-2C14-45FB-A665-6BEEDDBBC0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5FF1D-4D0D-4AED-9955-BE9DF35D024F}" type="slidenum">
              <a:rPr lang="cs-CZ" smtClean="0"/>
              <a:t>‹#›</a:t>
            </a:fld>
            <a:endParaRPr lang="cs-CZ"/>
          </a:p>
        </p:txBody>
      </p:sp>
    </p:spTree>
    <p:extLst>
      <p:ext uri="{BB962C8B-B14F-4D97-AF65-F5344CB8AC3E}">
        <p14:creationId xmlns:p14="http://schemas.microsoft.com/office/powerpoint/2010/main" val="2377629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3B3596-1F64-4349-8C58-1D889B1AD73C}"/>
              </a:ext>
            </a:extLst>
          </p:cNvPr>
          <p:cNvSpPr>
            <a:spLocks noGrp="1"/>
          </p:cNvSpPr>
          <p:nvPr>
            <p:ph type="ctrTitle"/>
          </p:nvPr>
        </p:nvSpPr>
        <p:spPr/>
        <p:txBody>
          <a:bodyPr/>
          <a:lstStyle/>
          <a:p>
            <a:r>
              <a:rPr lang="cs-CZ" dirty="0"/>
              <a:t>Von der </a:t>
            </a:r>
            <a:r>
              <a:rPr lang="cs-CZ" dirty="0" err="1"/>
              <a:t>Revolution</a:t>
            </a:r>
            <a:r>
              <a:rPr lang="cs-CZ" dirty="0"/>
              <a:t> 1848 bis </a:t>
            </a:r>
            <a:r>
              <a:rPr lang="cs-CZ" dirty="0" err="1"/>
              <a:t>zum</a:t>
            </a:r>
            <a:r>
              <a:rPr lang="cs-CZ" dirty="0"/>
              <a:t> </a:t>
            </a:r>
            <a:r>
              <a:rPr lang="cs-CZ" dirty="0" err="1"/>
              <a:t>ersten</a:t>
            </a:r>
            <a:r>
              <a:rPr lang="cs-CZ" dirty="0"/>
              <a:t> </a:t>
            </a:r>
            <a:r>
              <a:rPr lang="cs-CZ" dirty="0" err="1"/>
              <a:t>Weltkrieg</a:t>
            </a:r>
            <a:endParaRPr lang="cs-CZ" dirty="0"/>
          </a:p>
        </p:txBody>
      </p:sp>
      <p:sp>
        <p:nvSpPr>
          <p:cNvPr id="3" name="Podnadpis 2">
            <a:extLst>
              <a:ext uri="{FF2B5EF4-FFF2-40B4-BE49-F238E27FC236}">
                <a16:creationId xmlns:a16="http://schemas.microsoft.com/office/drawing/2014/main" id="{D816BDC4-3EDC-4EFA-8583-4D09AC1EED54}"/>
              </a:ext>
            </a:extLst>
          </p:cNvPr>
          <p:cNvSpPr>
            <a:spLocks noGrp="1"/>
          </p:cNvSpPr>
          <p:nvPr>
            <p:ph type="subTitle" idx="1"/>
          </p:nvPr>
        </p:nvSpPr>
        <p:spPr/>
        <p:txBody>
          <a:bodyPr/>
          <a:lstStyle/>
          <a:p>
            <a:r>
              <a:rPr lang="cs-CZ" dirty="0"/>
              <a:t>Václav Smyčka</a:t>
            </a:r>
          </a:p>
        </p:txBody>
      </p:sp>
    </p:spTree>
    <p:extLst>
      <p:ext uri="{BB962C8B-B14F-4D97-AF65-F5344CB8AC3E}">
        <p14:creationId xmlns:p14="http://schemas.microsoft.com/office/powerpoint/2010/main" val="203047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C4247D9-0273-4A02-A757-09B168CCCFE0}"/>
              </a:ext>
            </a:extLst>
          </p:cNvPr>
          <p:cNvSpPr>
            <a:spLocks noGrp="1"/>
          </p:cNvSpPr>
          <p:nvPr>
            <p:ph type="title"/>
          </p:nvPr>
        </p:nvSpPr>
        <p:spPr/>
        <p:txBody>
          <a:bodyPr>
            <a:normAutofit fontScale="90000"/>
          </a:bodyPr>
          <a:lstStyle/>
          <a:p>
            <a:r>
              <a:rPr lang="cs-CZ" dirty="0" err="1"/>
              <a:t>Selbstrepräsentation</a:t>
            </a:r>
            <a:r>
              <a:rPr lang="cs-CZ" dirty="0"/>
              <a:t> der </a:t>
            </a:r>
            <a:r>
              <a:rPr lang="cs-CZ" dirty="0" err="1"/>
              <a:t>Deutschböhmen</a:t>
            </a:r>
            <a:r>
              <a:rPr lang="cs-CZ" dirty="0"/>
              <a:t>: </a:t>
            </a:r>
            <a:r>
              <a:rPr lang="cs-CZ" dirty="0" err="1"/>
              <a:t>Deutschböhmische</a:t>
            </a:r>
            <a:r>
              <a:rPr lang="cs-CZ" dirty="0"/>
              <a:t> </a:t>
            </a:r>
            <a:r>
              <a:rPr lang="cs-CZ" dirty="0" err="1"/>
              <a:t>Ausstellung</a:t>
            </a:r>
            <a:r>
              <a:rPr lang="cs-CZ" dirty="0"/>
              <a:t>, 1906</a:t>
            </a:r>
            <a:br>
              <a:rPr lang="cs-CZ" dirty="0"/>
            </a:br>
            <a:endParaRPr lang="de-DE" dirty="0"/>
          </a:p>
        </p:txBody>
      </p:sp>
      <p:pic>
        <p:nvPicPr>
          <p:cNvPr id="7" name="Zástupný obsah 6">
            <a:extLst>
              <a:ext uri="{FF2B5EF4-FFF2-40B4-BE49-F238E27FC236}">
                <a16:creationId xmlns:a16="http://schemas.microsoft.com/office/drawing/2014/main" id="{58DA4A97-4B4E-416C-8C11-BA89E7D495B8}"/>
              </a:ext>
            </a:extLst>
          </p:cNvPr>
          <p:cNvPicPr>
            <a:picLocks noGrp="1" noChangeAspect="1"/>
          </p:cNvPicPr>
          <p:nvPr>
            <p:ph sz="half" idx="2"/>
          </p:nvPr>
        </p:nvPicPr>
        <p:blipFill>
          <a:blip r:embed="rId2"/>
          <a:stretch>
            <a:fillRect/>
          </a:stretch>
        </p:blipFill>
        <p:spPr>
          <a:xfrm>
            <a:off x="6172200" y="2676814"/>
            <a:ext cx="5181600" cy="2648960"/>
          </a:xfrm>
          <a:prstGeom prst="rect">
            <a:avLst/>
          </a:prstGeom>
        </p:spPr>
      </p:pic>
      <p:pic>
        <p:nvPicPr>
          <p:cNvPr id="15" name="Zástupný obsah 14">
            <a:extLst>
              <a:ext uri="{FF2B5EF4-FFF2-40B4-BE49-F238E27FC236}">
                <a16:creationId xmlns:a16="http://schemas.microsoft.com/office/drawing/2014/main" id="{20DD4FB8-14BC-4D72-9F71-984AA1EE4391}"/>
              </a:ext>
            </a:extLst>
          </p:cNvPr>
          <p:cNvPicPr>
            <a:picLocks noGrp="1" noChangeAspect="1"/>
          </p:cNvPicPr>
          <p:nvPr>
            <p:ph sz="half" idx="1"/>
          </p:nvPr>
        </p:nvPicPr>
        <p:blipFill>
          <a:blip r:embed="rId3"/>
          <a:stretch>
            <a:fillRect/>
          </a:stretch>
        </p:blipFill>
        <p:spPr>
          <a:xfrm>
            <a:off x="838200" y="2332387"/>
            <a:ext cx="4986130" cy="3211899"/>
          </a:xfrm>
          <a:prstGeom prst="rect">
            <a:avLst/>
          </a:prstGeom>
        </p:spPr>
      </p:pic>
    </p:spTree>
    <p:extLst>
      <p:ext uri="{BB962C8B-B14F-4D97-AF65-F5344CB8AC3E}">
        <p14:creationId xmlns:p14="http://schemas.microsoft.com/office/powerpoint/2010/main" val="2489560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4FE91F-636F-43D2-8A9F-C1F6F30ED208}"/>
              </a:ext>
            </a:extLst>
          </p:cNvPr>
          <p:cNvSpPr>
            <a:spLocks noGrp="1"/>
          </p:cNvSpPr>
          <p:nvPr>
            <p:ph type="title"/>
          </p:nvPr>
        </p:nvSpPr>
        <p:spPr/>
        <p:txBody>
          <a:bodyPr/>
          <a:lstStyle/>
          <a:p>
            <a:r>
              <a:rPr lang="cs-CZ" dirty="0" err="1"/>
              <a:t>Wirtschaftliche</a:t>
            </a:r>
            <a:r>
              <a:rPr lang="cs-CZ" dirty="0"/>
              <a:t> (</a:t>
            </a:r>
            <a:r>
              <a:rPr lang="cs-CZ" dirty="0" err="1"/>
              <a:t>und</a:t>
            </a:r>
            <a:r>
              <a:rPr lang="cs-CZ" dirty="0"/>
              <a:t> </a:t>
            </a:r>
            <a:r>
              <a:rPr lang="cs-CZ" dirty="0" err="1"/>
              <a:t>teilweise</a:t>
            </a:r>
            <a:r>
              <a:rPr lang="cs-CZ" dirty="0"/>
              <a:t> </a:t>
            </a:r>
            <a:r>
              <a:rPr lang="cs-CZ" dirty="0" err="1"/>
              <a:t>politische</a:t>
            </a:r>
            <a:r>
              <a:rPr lang="cs-CZ" dirty="0"/>
              <a:t> </a:t>
            </a:r>
            <a:r>
              <a:rPr lang="cs-CZ" dirty="0" err="1"/>
              <a:t>Vorherrschaft</a:t>
            </a:r>
            <a:r>
              <a:rPr lang="cs-CZ" dirty="0"/>
              <a:t>)</a:t>
            </a:r>
          </a:p>
        </p:txBody>
      </p:sp>
      <p:pic>
        <p:nvPicPr>
          <p:cNvPr id="4" name="Zástupný obsah 3">
            <a:extLst>
              <a:ext uri="{FF2B5EF4-FFF2-40B4-BE49-F238E27FC236}">
                <a16:creationId xmlns:a16="http://schemas.microsoft.com/office/drawing/2014/main" id="{C67047FB-8CC3-401B-A7A7-E6B6AF12F931}"/>
              </a:ext>
            </a:extLst>
          </p:cNvPr>
          <p:cNvPicPr>
            <a:picLocks noGrp="1" noChangeAspect="1"/>
          </p:cNvPicPr>
          <p:nvPr>
            <p:ph idx="1"/>
          </p:nvPr>
        </p:nvPicPr>
        <p:blipFill>
          <a:blip r:embed="rId2"/>
          <a:stretch>
            <a:fillRect/>
          </a:stretch>
        </p:blipFill>
        <p:spPr>
          <a:xfrm>
            <a:off x="838200" y="1690688"/>
            <a:ext cx="4809162" cy="3165406"/>
          </a:xfrm>
          <a:prstGeom prst="rect">
            <a:avLst/>
          </a:prstGeom>
        </p:spPr>
      </p:pic>
      <p:pic>
        <p:nvPicPr>
          <p:cNvPr id="6" name="Obrázek 5">
            <a:extLst>
              <a:ext uri="{FF2B5EF4-FFF2-40B4-BE49-F238E27FC236}">
                <a16:creationId xmlns:a16="http://schemas.microsoft.com/office/drawing/2014/main" id="{2DC3505B-F4BA-4236-9163-5D2EEFC5655E}"/>
              </a:ext>
            </a:extLst>
          </p:cNvPr>
          <p:cNvPicPr>
            <a:picLocks noChangeAspect="1"/>
          </p:cNvPicPr>
          <p:nvPr/>
        </p:nvPicPr>
        <p:blipFill>
          <a:blip r:embed="rId3"/>
          <a:stretch>
            <a:fillRect/>
          </a:stretch>
        </p:blipFill>
        <p:spPr>
          <a:xfrm>
            <a:off x="6572111" y="884307"/>
            <a:ext cx="4964873" cy="3462999"/>
          </a:xfrm>
          <a:prstGeom prst="rect">
            <a:avLst/>
          </a:prstGeom>
        </p:spPr>
      </p:pic>
      <p:pic>
        <p:nvPicPr>
          <p:cNvPr id="7" name="Obrázek 6">
            <a:extLst>
              <a:ext uri="{FF2B5EF4-FFF2-40B4-BE49-F238E27FC236}">
                <a16:creationId xmlns:a16="http://schemas.microsoft.com/office/drawing/2014/main" id="{BC164F9E-803A-49F8-8875-C99AFF02DDD7}"/>
              </a:ext>
            </a:extLst>
          </p:cNvPr>
          <p:cNvPicPr>
            <a:picLocks noChangeAspect="1"/>
          </p:cNvPicPr>
          <p:nvPr/>
        </p:nvPicPr>
        <p:blipFill>
          <a:blip r:embed="rId4"/>
          <a:stretch>
            <a:fillRect/>
          </a:stretch>
        </p:blipFill>
        <p:spPr>
          <a:xfrm>
            <a:off x="5372515" y="3827509"/>
            <a:ext cx="4228685" cy="2994836"/>
          </a:xfrm>
          <a:prstGeom prst="rect">
            <a:avLst/>
          </a:prstGeom>
        </p:spPr>
      </p:pic>
    </p:spTree>
    <p:extLst>
      <p:ext uri="{BB962C8B-B14F-4D97-AF65-F5344CB8AC3E}">
        <p14:creationId xmlns:p14="http://schemas.microsoft.com/office/powerpoint/2010/main" val="2601509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BED4577-0C65-416A-9BD0-F5453A8FFBBA}"/>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cs-CZ" sz="4800" kern="1200" dirty="0" err="1">
                <a:solidFill>
                  <a:srgbClr val="FFFFFF"/>
                </a:solidFill>
                <a:latin typeface="+mj-lt"/>
                <a:ea typeface="+mj-ea"/>
                <a:cs typeface="+mj-cs"/>
              </a:rPr>
              <a:t>Kadener</a:t>
            </a:r>
            <a:r>
              <a:rPr lang="cs-CZ" sz="4800" kern="1200" dirty="0">
                <a:solidFill>
                  <a:srgbClr val="FFFFFF"/>
                </a:solidFill>
                <a:latin typeface="+mj-lt"/>
                <a:ea typeface="+mj-ea"/>
                <a:cs typeface="+mj-cs"/>
              </a:rPr>
              <a:t> </a:t>
            </a:r>
            <a:r>
              <a:rPr lang="cs-CZ" sz="4800" kern="1200" dirty="0" err="1">
                <a:solidFill>
                  <a:srgbClr val="FFFFFF"/>
                </a:solidFill>
                <a:latin typeface="+mj-lt"/>
                <a:ea typeface="+mj-ea"/>
                <a:cs typeface="+mj-cs"/>
              </a:rPr>
              <a:t>Stahlwerke</a:t>
            </a:r>
            <a:r>
              <a:rPr lang="cs-CZ" sz="4800" kern="1200" dirty="0">
                <a:solidFill>
                  <a:srgbClr val="FFFFFF"/>
                </a:solidFill>
                <a:latin typeface="+mj-lt"/>
                <a:ea typeface="+mj-ea"/>
                <a:cs typeface="+mj-cs"/>
              </a:rPr>
              <a:t> </a:t>
            </a:r>
            <a:r>
              <a:rPr lang="cs-CZ" sz="4800" kern="1200" dirty="0" err="1">
                <a:solidFill>
                  <a:srgbClr val="FFFFFF"/>
                </a:solidFill>
                <a:latin typeface="+mj-lt"/>
                <a:ea typeface="+mj-ea"/>
                <a:cs typeface="+mj-cs"/>
              </a:rPr>
              <a:t>und</a:t>
            </a:r>
            <a:r>
              <a:rPr lang="cs-CZ" sz="4800" kern="1200" dirty="0">
                <a:solidFill>
                  <a:srgbClr val="FFFFFF"/>
                </a:solidFill>
                <a:latin typeface="+mj-lt"/>
                <a:ea typeface="+mj-ea"/>
                <a:cs typeface="+mj-cs"/>
              </a:rPr>
              <a:t> </a:t>
            </a:r>
            <a:r>
              <a:rPr lang="cs-CZ" sz="4800" kern="1200" dirty="0" err="1">
                <a:solidFill>
                  <a:srgbClr val="FFFFFF"/>
                </a:solidFill>
                <a:latin typeface="+mj-lt"/>
                <a:ea typeface="+mj-ea"/>
                <a:cs typeface="+mj-cs"/>
              </a:rPr>
              <a:t>Jugendstil-Epoche</a:t>
            </a:r>
            <a:endParaRPr lang="en-US" sz="48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Zástupný obsah 3">
            <a:extLst>
              <a:ext uri="{FF2B5EF4-FFF2-40B4-BE49-F238E27FC236}">
                <a16:creationId xmlns:a16="http://schemas.microsoft.com/office/drawing/2014/main" id="{206762DE-A934-4BF7-B670-07A6D0426EA3}"/>
              </a:ext>
            </a:extLst>
          </p:cNvPr>
          <p:cNvPicPr>
            <a:picLocks noGrp="1" noChangeAspect="1"/>
          </p:cNvPicPr>
          <p:nvPr>
            <p:ph idx="1"/>
          </p:nvPr>
        </p:nvPicPr>
        <p:blipFill rotWithShape="1">
          <a:blip r:embed="rId2"/>
          <a:srcRect r="1" b="25688"/>
          <a:stretch/>
        </p:blipFill>
        <p:spPr>
          <a:xfrm>
            <a:off x="317635" y="321733"/>
            <a:ext cx="4160452" cy="6214534"/>
          </a:xfrm>
          <a:prstGeom prst="rect">
            <a:avLst/>
          </a:prstGeom>
        </p:spPr>
      </p:pic>
      <p:pic>
        <p:nvPicPr>
          <p:cNvPr id="5" name="Obrázek 4">
            <a:extLst>
              <a:ext uri="{FF2B5EF4-FFF2-40B4-BE49-F238E27FC236}">
                <a16:creationId xmlns:a16="http://schemas.microsoft.com/office/drawing/2014/main" id="{BC9E788A-449D-4741-B95D-30683A4D8B7E}"/>
              </a:ext>
            </a:extLst>
          </p:cNvPr>
          <p:cNvPicPr>
            <a:picLocks noChangeAspect="1"/>
          </p:cNvPicPr>
          <p:nvPr/>
        </p:nvPicPr>
        <p:blipFill rotWithShape="1">
          <a:blip r:embed="rId3"/>
          <a:srcRect t="26946" r="2" b="17107"/>
          <a:stretch/>
        </p:blipFill>
        <p:spPr>
          <a:xfrm>
            <a:off x="4654296" y="299363"/>
            <a:ext cx="7217085" cy="3008188"/>
          </a:xfrm>
          <a:prstGeom prst="rect">
            <a:avLst/>
          </a:prstGeom>
        </p:spPr>
      </p:pic>
    </p:spTree>
    <p:extLst>
      <p:ext uri="{BB962C8B-B14F-4D97-AF65-F5344CB8AC3E}">
        <p14:creationId xmlns:p14="http://schemas.microsoft.com/office/powerpoint/2010/main" val="1774508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4/4a/Novodob%C3%A9_turnaje_v_na%C5%A1%C3%AD_star%C3%A9_Praze_%28%C5%A0ipy%29.jpg/1280px-Novodob%C3%A9_turnaje_v_na%C5%A1%C3%AD_star%C3%A9_Praze_%28%C5%A0ipy%29.jpg">
            <a:extLst>
              <a:ext uri="{FF2B5EF4-FFF2-40B4-BE49-F238E27FC236}">
                <a16:creationId xmlns:a16="http://schemas.microsoft.com/office/drawing/2014/main" id="{5CC8421B-BE27-4751-AD90-B1C6AEF86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
          <a:stretch/>
        </p:blipFill>
        <p:spPr bwMode="auto">
          <a:xfrm>
            <a:off x="4654296" y="10"/>
            <a:ext cx="753770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a:t>Beispiel aus </a:t>
            </a:r>
            <a:r>
              <a:rPr lang="cs-CZ" sz="1600" i="1"/>
              <a:t>Šípy </a:t>
            </a:r>
            <a:r>
              <a:rPr lang="cs-CZ" sz="1600"/>
              <a:t>(1894)</a:t>
            </a:r>
            <a:endParaRPr lang="cs-CZ" sz="1600" i="1"/>
          </a:p>
        </p:txBody>
      </p:sp>
    </p:spTree>
    <p:extLst>
      <p:ext uri="{BB962C8B-B14F-4D97-AF65-F5344CB8AC3E}">
        <p14:creationId xmlns:p14="http://schemas.microsoft.com/office/powerpoint/2010/main" val="114371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i="1"/>
              <a:t>Figaro </a:t>
            </a:r>
            <a:r>
              <a:rPr lang="cs-CZ" sz="1600"/>
              <a:t>(1900)</a:t>
            </a:r>
            <a:endParaRPr lang="cs-CZ" sz="1600" i="1"/>
          </a:p>
        </p:txBody>
      </p:sp>
      <p:pic>
        <p:nvPicPr>
          <p:cNvPr id="2050" name="Picture 2" descr="https://upload.wikimedia.org/wikipedia/commons/thumb/a/af/B%C3%B6hmer_Wenzel_und_Deutscher_Michel_%281900_Karikatura%29.jpg/1024px-B%C3%B6hmer_Wenzel_und_Deutscher_Michel_%281900_Karikatura%29.jpg">
            <a:extLst>
              <a:ext uri="{FF2B5EF4-FFF2-40B4-BE49-F238E27FC236}">
                <a16:creationId xmlns:a16="http://schemas.microsoft.com/office/drawing/2014/main" id="{D1900775-46D7-43C7-BADF-D54B5F657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616" y="0"/>
            <a:ext cx="842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3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15EA4-A30C-4F3A-941C-8E783958CB90}"/>
              </a:ext>
            </a:extLst>
          </p:cNvPr>
          <p:cNvSpPr>
            <a:spLocks noGrp="1"/>
          </p:cNvSpPr>
          <p:nvPr>
            <p:ph type="title"/>
          </p:nvPr>
        </p:nvSpPr>
        <p:spPr>
          <a:xfrm>
            <a:off x="804670" y="978776"/>
            <a:ext cx="3044953" cy="1174991"/>
          </a:xfrm>
        </p:spPr>
        <p:txBody>
          <a:bodyPr>
            <a:normAutofit/>
          </a:bodyPr>
          <a:lstStyle/>
          <a:p>
            <a:r>
              <a:rPr lang="de-DE" sz="2000"/>
              <a:t>Nationale Stereotypen in der Karikatur</a:t>
            </a:r>
            <a:endParaRPr lang="cs-CZ" sz="2000"/>
          </a:p>
        </p:txBody>
      </p:sp>
      <p:sp>
        <p:nvSpPr>
          <p:cNvPr id="3" name="Zástupný symbol pro obsah 2">
            <a:extLst>
              <a:ext uri="{FF2B5EF4-FFF2-40B4-BE49-F238E27FC236}">
                <a16:creationId xmlns:a16="http://schemas.microsoft.com/office/drawing/2014/main" id="{7BB87A95-9F35-41DB-BCD7-BB9EAA8E8270}"/>
              </a:ext>
            </a:extLst>
          </p:cNvPr>
          <p:cNvSpPr>
            <a:spLocks noGrp="1"/>
          </p:cNvSpPr>
          <p:nvPr>
            <p:ph idx="1"/>
          </p:nvPr>
        </p:nvSpPr>
        <p:spPr>
          <a:xfrm>
            <a:off x="804670" y="2640692"/>
            <a:ext cx="3044952" cy="3255252"/>
          </a:xfrm>
        </p:spPr>
        <p:txBody>
          <a:bodyPr>
            <a:normAutofit/>
          </a:bodyPr>
          <a:lstStyle/>
          <a:p>
            <a:r>
              <a:rPr lang="cs-CZ" sz="1600"/>
              <a:t>Josef Benedikt Engl</a:t>
            </a:r>
          </a:p>
          <a:p>
            <a:r>
              <a:rPr lang="cs-CZ" sz="1600" i="1"/>
              <a:t>Simplicissimus</a:t>
            </a:r>
            <a:r>
              <a:rPr lang="cs-CZ" sz="1600"/>
              <a:t>, 1907</a:t>
            </a:r>
            <a:endParaRPr lang="cs-CZ" sz="1600" i="1"/>
          </a:p>
        </p:txBody>
      </p:sp>
      <p:pic>
        <p:nvPicPr>
          <p:cNvPr id="1026" name="Picture 2" descr="VÃ½sledek obrÃ¡zku pro tschechen deutsche karikatur">
            <a:extLst>
              <a:ext uri="{FF2B5EF4-FFF2-40B4-BE49-F238E27FC236}">
                <a16:creationId xmlns:a16="http://schemas.microsoft.com/office/drawing/2014/main" id="{A4701F4A-122E-40A2-AEBB-DF6A55194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661" y="122549"/>
            <a:ext cx="8162925" cy="663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38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Latente</a:t>
            </a:r>
            <a:r>
              <a:rPr lang="cs-CZ" dirty="0" smtClean="0"/>
              <a:t> </a:t>
            </a:r>
            <a:r>
              <a:rPr lang="cs-CZ" dirty="0" err="1" smtClean="0"/>
              <a:t>Gewalt</a:t>
            </a:r>
            <a:r>
              <a:rPr lang="cs-CZ" dirty="0" smtClean="0"/>
              <a:t>… </a:t>
            </a:r>
            <a:endParaRPr lang="cs-CZ" dirty="0"/>
          </a:p>
        </p:txBody>
      </p:sp>
      <p:pic>
        <p:nvPicPr>
          <p:cNvPr id="4" name="Zástupný symbol pro obsah 3"/>
          <p:cNvPicPr>
            <a:picLocks noGrp="1" noChangeAspect="1"/>
          </p:cNvPicPr>
          <p:nvPr>
            <p:ph idx="1"/>
          </p:nvPr>
        </p:nvPicPr>
        <p:blipFill>
          <a:blip r:embed="rId2"/>
          <a:stretch>
            <a:fillRect/>
          </a:stretch>
        </p:blipFill>
        <p:spPr>
          <a:xfrm>
            <a:off x="2471390" y="1690688"/>
            <a:ext cx="7249219" cy="5057148"/>
          </a:xfrm>
          <a:prstGeom prst="rect">
            <a:avLst/>
          </a:prstGeom>
        </p:spPr>
      </p:pic>
    </p:spTree>
    <p:extLst>
      <p:ext uri="{BB962C8B-B14F-4D97-AF65-F5344CB8AC3E}">
        <p14:creationId xmlns:p14="http://schemas.microsoft.com/office/powerpoint/2010/main" val="3914012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07A6C0-A3F1-4BAD-94D0-545A49A52DDD}"/>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C0AC3F09-6D4A-4B02-BFAC-815B5F8AA082}"/>
              </a:ext>
            </a:extLst>
          </p:cNvPr>
          <p:cNvPicPr>
            <a:picLocks noGrp="1" noChangeAspect="1"/>
          </p:cNvPicPr>
          <p:nvPr>
            <p:ph idx="1"/>
          </p:nvPr>
        </p:nvPicPr>
        <p:blipFill>
          <a:blip r:embed="rId2"/>
          <a:stretch>
            <a:fillRect/>
          </a:stretch>
        </p:blipFill>
        <p:spPr>
          <a:xfrm>
            <a:off x="2708097" y="1825625"/>
            <a:ext cx="6775806" cy="4351338"/>
          </a:xfrm>
          <a:prstGeom prst="rect">
            <a:avLst/>
          </a:prstGeom>
        </p:spPr>
      </p:pic>
    </p:spTree>
    <p:extLst>
      <p:ext uri="{BB962C8B-B14F-4D97-AF65-F5344CB8AC3E}">
        <p14:creationId xmlns:p14="http://schemas.microsoft.com/office/powerpoint/2010/main" val="3852933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A8961A-97E9-4DED-904B-A52F2D852E53}"/>
              </a:ext>
            </a:extLst>
          </p:cNvPr>
          <p:cNvSpPr>
            <a:spLocks noGrp="1"/>
          </p:cNvSpPr>
          <p:nvPr>
            <p:ph type="title"/>
          </p:nvPr>
        </p:nvSpPr>
        <p:spPr>
          <a:xfrm>
            <a:off x="804672" y="978776"/>
            <a:ext cx="5925310" cy="1174991"/>
          </a:xfrm>
        </p:spPr>
        <p:txBody>
          <a:bodyPr>
            <a:normAutofit/>
          </a:bodyPr>
          <a:lstStyle/>
          <a:p>
            <a:r>
              <a:rPr lang="de-DE" sz="2400"/>
              <a:t>Dezembersturm 1897</a:t>
            </a:r>
            <a:endParaRPr lang="cs-CZ" sz="2400"/>
          </a:p>
        </p:txBody>
      </p:sp>
      <p:sp>
        <p:nvSpPr>
          <p:cNvPr id="3" name="Zástupný symbol pro obsah 2">
            <a:extLst>
              <a:ext uri="{FF2B5EF4-FFF2-40B4-BE49-F238E27FC236}">
                <a16:creationId xmlns:a16="http://schemas.microsoft.com/office/drawing/2014/main" id="{512C2F76-2242-404A-8247-56A45D13CCB0}"/>
              </a:ext>
            </a:extLst>
          </p:cNvPr>
          <p:cNvSpPr>
            <a:spLocks noGrp="1"/>
          </p:cNvSpPr>
          <p:nvPr>
            <p:ph idx="1"/>
          </p:nvPr>
        </p:nvSpPr>
        <p:spPr>
          <a:xfrm>
            <a:off x="804672" y="2263806"/>
            <a:ext cx="5925310" cy="4594194"/>
          </a:xfrm>
        </p:spPr>
        <p:txBody>
          <a:bodyPr>
            <a:normAutofit/>
          </a:bodyPr>
          <a:lstStyle/>
          <a:p>
            <a:pPr>
              <a:lnSpc>
                <a:spcPct val="90000"/>
              </a:lnSpc>
            </a:pPr>
            <a:r>
              <a:rPr lang="de-DE" sz="1400"/>
              <a:t>Sprachverordnungen der Kasimir </a:t>
            </a:r>
            <a:r>
              <a:rPr lang="de-DE" sz="1400" b="1"/>
              <a:t>Badeni-Regierung</a:t>
            </a:r>
            <a:r>
              <a:rPr lang="de-DE" sz="1400"/>
              <a:t> (5. April 1897)</a:t>
            </a:r>
            <a:endParaRPr lang="cs-CZ" sz="1400"/>
          </a:p>
          <a:p>
            <a:pPr>
              <a:lnSpc>
                <a:spcPct val="90000"/>
              </a:lnSpc>
            </a:pPr>
            <a:r>
              <a:rPr lang="cs-CZ" sz="1400"/>
              <a:t>Beantwortung amtlicher Eingaben in gleicher Sprache</a:t>
            </a:r>
            <a:endParaRPr lang="de-DE" sz="1400"/>
          </a:p>
          <a:p>
            <a:pPr>
              <a:lnSpc>
                <a:spcPct val="90000"/>
              </a:lnSpc>
            </a:pPr>
            <a:r>
              <a:rPr lang="de-DE" sz="1400"/>
              <a:t>„</a:t>
            </a:r>
            <a:r>
              <a:rPr lang="de-DE" sz="1400" b="1"/>
              <a:t>Dezembersturm</a:t>
            </a:r>
            <a:r>
              <a:rPr lang="de-DE" sz="1400"/>
              <a:t>“ – Höhepunt heftiger Auseinandersetzungen, Demonstrationen</a:t>
            </a:r>
            <a:endParaRPr lang="cs-CZ" sz="1400"/>
          </a:p>
          <a:p>
            <a:pPr>
              <a:lnSpc>
                <a:spcPct val="90000"/>
              </a:lnSpc>
            </a:pPr>
            <a:r>
              <a:rPr lang="cs-CZ" sz="1400"/>
              <a:t>28.11, Rücktritt Badenis, </a:t>
            </a:r>
            <a:r>
              <a:rPr lang="cs-CZ" sz="1400" b="1"/>
              <a:t>Ausnahmezustand</a:t>
            </a:r>
            <a:r>
              <a:rPr lang="cs-CZ" sz="1400"/>
              <a:t> </a:t>
            </a:r>
            <a:r>
              <a:rPr lang="de-DE" sz="1400"/>
              <a:t>über Prag</a:t>
            </a:r>
            <a:r>
              <a:rPr lang="cs-CZ" sz="1400"/>
              <a:t> </a:t>
            </a:r>
            <a:endParaRPr lang="de-DE" sz="1400"/>
          </a:p>
          <a:p>
            <a:pPr>
              <a:lnSpc>
                <a:spcPct val="90000"/>
              </a:lnSpc>
            </a:pPr>
            <a:r>
              <a:rPr lang="de-DE" sz="1400"/>
              <a:t>E. E. </a:t>
            </a:r>
            <a:r>
              <a:rPr lang="de-DE" sz="1400" b="1"/>
              <a:t>Kisch</a:t>
            </a:r>
            <a:r>
              <a:rPr lang="de-DE" sz="1400"/>
              <a:t>: </a:t>
            </a:r>
            <a:r>
              <a:rPr lang="de-DE" sz="1400" i="1"/>
              <a:t>Mein Leben für die Zeitung</a:t>
            </a:r>
            <a:r>
              <a:rPr lang="de-DE" sz="1400"/>
              <a:t> (1928)</a:t>
            </a:r>
          </a:p>
          <a:p>
            <a:pPr marL="228600" lvl="1" indent="0">
              <a:lnSpc>
                <a:spcPct val="90000"/>
              </a:lnSpc>
              <a:buNone/>
            </a:pPr>
            <a:r>
              <a:rPr lang="de-DE" sz="1400"/>
              <a:t>„zu jenen </a:t>
            </a:r>
            <a:r>
              <a:rPr lang="en-US" sz="1400"/>
              <a:t>[</a:t>
            </a:r>
            <a:r>
              <a:rPr lang="de-DE" sz="1400"/>
              <a:t>zu] gehören, die gehetzt, misshandelt wurden und selbst zuhause nicht vor dem Wahnwitz der Gasse sicher waren, mitzuerleben, wie gebrandschatzt und zertrümmert wurde, wie der Feuerschein des Nationalen durch die ausgebrochenen Ladentüren und die zertrümmerten Fensterscheiben züngelte, überallhin, wie plötzlich durch die vorhin noch menschenvollen, heulenden, klirrenden Gassen die Hufe der Kavalleriepferde klapperten, die Trompeten Sturm bliesen, die Säbel und Bajonette in klarer Ordnung im Gaslichte blitzten."  </a:t>
            </a:r>
          </a:p>
          <a:p>
            <a:pPr>
              <a:lnSpc>
                <a:spcPct val="90000"/>
              </a:lnSpc>
            </a:pPr>
            <a:r>
              <a:rPr lang="de-DE" sz="1400"/>
              <a:t>Max </a:t>
            </a:r>
            <a:r>
              <a:rPr lang="de-DE" sz="1400" b="1"/>
              <a:t>Brod</a:t>
            </a:r>
            <a:r>
              <a:rPr lang="de-DE" sz="1400"/>
              <a:t>:  </a:t>
            </a:r>
            <a:r>
              <a:rPr lang="de-DE" sz="1400" i="1"/>
              <a:t>Adolf Schreiber: Ein Musikerschicksal </a:t>
            </a:r>
            <a:r>
              <a:rPr lang="de-DE" sz="1400"/>
              <a:t>(1921): </a:t>
            </a:r>
          </a:p>
          <a:p>
            <a:pPr marL="228600" lvl="1" indent="0">
              <a:lnSpc>
                <a:spcPct val="90000"/>
              </a:lnSpc>
              <a:buNone/>
            </a:pPr>
            <a:r>
              <a:rPr lang="de-DE" sz="1400"/>
              <a:t>„nach dem Sturz Badenis schlug der Pöbel allen Deutschen und Juden die Fenster ein“ </a:t>
            </a:r>
          </a:p>
          <a:p>
            <a:pPr>
              <a:lnSpc>
                <a:spcPct val="90000"/>
              </a:lnSpc>
            </a:pPr>
            <a:endParaRPr lang="cs-CZ" sz="1400"/>
          </a:p>
        </p:txBody>
      </p:sp>
      <p:pic>
        <p:nvPicPr>
          <p:cNvPr id="6146" name="Picture 2" descr="Datei:Badeni-Aufstand Prag 1897.JPG">
            <a:extLst>
              <a:ext uri="{FF2B5EF4-FFF2-40B4-BE49-F238E27FC236}">
                <a16:creationId xmlns:a16="http://schemas.microsoft.com/office/drawing/2014/main" id="{B725D353-83B0-46B5-9249-573990E87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71" y="-1"/>
            <a:ext cx="5027630" cy="77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4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A8961A-97E9-4DED-904B-A52F2D852E53}"/>
              </a:ext>
            </a:extLst>
          </p:cNvPr>
          <p:cNvSpPr>
            <a:spLocks noGrp="1"/>
          </p:cNvSpPr>
          <p:nvPr>
            <p:ph type="title"/>
          </p:nvPr>
        </p:nvSpPr>
        <p:spPr>
          <a:xfrm>
            <a:off x="804672" y="978776"/>
            <a:ext cx="5925310" cy="1174991"/>
          </a:xfrm>
        </p:spPr>
        <p:txBody>
          <a:bodyPr>
            <a:normAutofit/>
          </a:bodyPr>
          <a:lstStyle/>
          <a:p>
            <a:r>
              <a:rPr lang="de-DE" sz="2400"/>
              <a:t>Dezembersturm 1897</a:t>
            </a:r>
            <a:endParaRPr lang="cs-CZ" sz="2400"/>
          </a:p>
        </p:txBody>
      </p:sp>
      <p:pic>
        <p:nvPicPr>
          <p:cNvPr id="5122" name="Picture 2" descr="VÃ½sledek obrÃ¡zku pro &quot;die revolte in prag">
            <a:extLst>
              <a:ext uri="{FF2B5EF4-FFF2-40B4-BE49-F238E27FC236}">
                <a16:creationId xmlns:a16="http://schemas.microsoft.com/office/drawing/2014/main" id="{0F33C194-BF9A-4454-B53C-2CE40582F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111" y="2243579"/>
            <a:ext cx="3860130" cy="48178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wo battalions of 88th infantry occupying Wenceslas Square, Prague riots, Czech Republic, from LIllustrazione Italiana, Year XXIV, No 50, December 12, 1897 : Stock Illustration">
            <a:extLst>
              <a:ext uri="{FF2B5EF4-FFF2-40B4-BE49-F238E27FC236}">
                <a16:creationId xmlns:a16="http://schemas.microsoft.com/office/drawing/2014/main" id="{54DB76F0-BE3E-4146-9471-23133C060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093" y="3955477"/>
            <a:ext cx="4239919" cy="29025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Ã½sledek obrÃ¡zku pro praha 1897">
            <a:extLst>
              <a:ext uri="{FF2B5EF4-FFF2-40B4-BE49-F238E27FC236}">
                <a16:creationId xmlns:a16="http://schemas.microsoft.com/office/drawing/2014/main" id="{C6CD77E1-86F5-4961-A3B5-B9A6700D06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69"/>
          <a:stretch/>
        </p:blipFill>
        <p:spPr bwMode="auto">
          <a:xfrm>
            <a:off x="8481330" y="0"/>
            <a:ext cx="3531561" cy="38649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Ã½sledek obrÃ¡zku pro 1897 prag">
            <a:extLst>
              <a:ext uri="{FF2B5EF4-FFF2-40B4-BE49-F238E27FC236}">
                <a16:creationId xmlns:a16="http://schemas.microsoft.com/office/drawing/2014/main" id="{227B4544-FED2-46F5-8748-5DE6FE70DA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922"/>
          <a:stretch/>
        </p:blipFill>
        <p:spPr bwMode="auto">
          <a:xfrm>
            <a:off x="386499" y="2213251"/>
            <a:ext cx="3482732" cy="464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3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1A74256-1D84-4DF0-91C3-E27786BBD597}"/>
              </a:ext>
            </a:extLst>
          </p:cNvPr>
          <p:cNvSpPr>
            <a:spLocks noGrp="1"/>
          </p:cNvSpPr>
          <p:nvPr>
            <p:ph type="title"/>
          </p:nvPr>
        </p:nvSpPr>
        <p:spPr/>
        <p:txBody>
          <a:bodyPr/>
          <a:lstStyle/>
          <a:p>
            <a:r>
              <a:rPr lang="cs-CZ" dirty="0" err="1"/>
              <a:t>Industrialisierung</a:t>
            </a:r>
            <a:endParaRPr lang="de-DE" dirty="0"/>
          </a:p>
        </p:txBody>
      </p:sp>
      <p:sp>
        <p:nvSpPr>
          <p:cNvPr id="8" name="Zástupný text 7">
            <a:extLst>
              <a:ext uri="{FF2B5EF4-FFF2-40B4-BE49-F238E27FC236}">
                <a16:creationId xmlns:a16="http://schemas.microsoft.com/office/drawing/2014/main" id="{F1AE17CF-6AF5-4F59-A448-503203DDEA2D}"/>
              </a:ext>
            </a:extLst>
          </p:cNvPr>
          <p:cNvSpPr>
            <a:spLocks noGrp="1"/>
          </p:cNvSpPr>
          <p:nvPr>
            <p:ph type="body" idx="1"/>
          </p:nvPr>
        </p:nvSpPr>
        <p:spPr/>
        <p:txBody>
          <a:bodyPr>
            <a:normAutofit/>
          </a:bodyPr>
          <a:lstStyle/>
          <a:p>
            <a:r>
              <a:rPr lang="cs-CZ" dirty="0" err="1"/>
              <a:t>Schwerpunkt</a:t>
            </a:r>
            <a:r>
              <a:rPr lang="cs-CZ" dirty="0"/>
              <a:t> </a:t>
            </a:r>
            <a:r>
              <a:rPr lang="cs-CZ" dirty="0" err="1"/>
              <a:t>im</a:t>
            </a:r>
            <a:r>
              <a:rPr lang="cs-CZ" dirty="0"/>
              <a:t> </a:t>
            </a:r>
            <a:r>
              <a:rPr lang="cs-CZ" dirty="0" err="1"/>
              <a:t>deutschsprachischen</a:t>
            </a:r>
            <a:r>
              <a:rPr lang="cs-CZ" dirty="0"/>
              <a:t> </a:t>
            </a:r>
            <a:r>
              <a:rPr lang="cs-CZ" dirty="0" err="1"/>
              <a:t>Norden</a:t>
            </a:r>
            <a:r>
              <a:rPr lang="cs-CZ" dirty="0"/>
              <a:t> der BL</a:t>
            </a:r>
            <a:endParaRPr lang="de-DE" dirty="0"/>
          </a:p>
        </p:txBody>
      </p:sp>
      <p:pic>
        <p:nvPicPr>
          <p:cNvPr id="2050" name="Picture 2" descr="MIKULÁŠOVICE - NIXDORF - Fotoalbum - okolní obce - série Kittel , Hentschel  , Marschner">
            <a:extLst>
              <a:ext uri="{FF2B5EF4-FFF2-40B4-BE49-F238E27FC236}">
                <a16:creationId xmlns:a16="http://schemas.microsoft.com/office/drawing/2014/main" id="{FAC01591-2867-45EE-AF25-DEE5E1C8F22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227931" y="2928144"/>
            <a:ext cx="4381500" cy="2838450"/>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text 8">
            <a:extLst>
              <a:ext uri="{FF2B5EF4-FFF2-40B4-BE49-F238E27FC236}">
                <a16:creationId xmlns:a16="http://schemas.microsoft.com/office/drawing/2014/main" id="{C2129CF0-97DE-4EEA-9BDC-EFE02F1286CA}"/>
              </a:ext>
            </a:extLst>
          </p:cNvPr>
          <p:cNvSpPr>
            <a:spLocks noGrp="1"/>
          </p:cNvSpPr>
          <p:nvPr>
            <p:ph type="body" sz="quarter" idx="3"/>
          </p:nvPr>
        </p:nvSpPr>
        <p:spPr/>
        <p:txBody>
          <a:bodyPr>
            <a:normAutofit fontScale="92500" lnSpcReduction="20000"/>
          </a:bodyPr>
          <a:lstStyle/>
          <a:p>
            <a:r>
              <a:rPr lang="cs-CZ" dirty="0" err="1"/>
              <a:t>Zuckerindustrie</a:t>
            </a:r>
            <a:r>
              <a:rPr lang="cs-CZ" dirty="0"/>
              <a:t> </a:t>
            </a:r>
            <a:r>
              <a:rPr lang="cs-CZ" dirty="0" err="1"/>
              <a:t>als</a:t>
            </a:r>
            <a:r>
              <a:rPr lang="cs-CZ" dirty="0"/>
              <a:t> Motor der </a:t>
            </a:r>
            <a:r>
              <a:rPr lang="cs-CZ" dirty="0" err="1"/>
              <a:t>Kumulation</a:t>
            </a:r>
            <a:r>
              <a:rPr lang="cs-CZ" dirty="0"/>
              <a:t> des </a:t>
            </a:r>
            <a:r>
              <a:rPr lang="cs-CZ" dirty="0" err="1"/>
              <a:t>Kapitals</a:t>
            </a:r>
            <a:r>
              <a:rPr lang="cs-CZ" dirty="0"/>
              <a:t> </a:t>
            </a:r>
            <a:r>
              <a:rPr lang="cs-CZ" dirty="0" err="1"/>
              <a:t>unter</a:t>
            </a:r>
            <a:r>
              <a:rPr lang="cs-CZ" dirty="0"/>
              <a:t> den </a:t>
            </a:r>
            <a:r>
              <a:rPr lang="cs-CZ" dirty="0" err="1"/>
              <a:t>tschechischsprachigen</a:t>
            </a:r>
            <a:r>
              <a:rPr lang="cs-CZ" dirty="0"/>
              <a:t> </a:t>
            </a:r>
            <a:r>
              <a:rPr lang="cs-CZ" dirty="0" err="1"/>
              <a:t>Bürgern</a:t>
            </a:r>
            <a:endParaRPr lang="de-DE" dirty="0"/>
          </a:p>
        </p:txBody>
      </p:sp>
      <p:pic>
        <p:nvPicPr>
          <p:cNvPr id="7" name="Zástupný obsah 6">
            <a:extLst>
              <a:ext uri="{FF2B5EF4-FFF2-40B4-BE49-F238E27FC236}">
                <a16:creationId xmlns:a16="http://schemas.microsoft.com/office/drawing/2014/main" id="{4B5E5378-F759-41FB-8813-90D2343C5ADC}"/>
              </a:ext>
            </a:extLst>
          </p:cNvPr>
          <p:cNvPicPr>
            <a:picLocks noGrp="1" noChangeAspect="1"/>
          </p:cNvPicPr>
          <p:nvPr>
            <p:ph sz="quarter" idx="4"/>
          </p:nvPr>
        </p:nvPicPr>
        <p:blipFill>
          <a:blip r:embed="rId3"/>
          <a:stretch>
            <a:fillRect/>
          </a:stretch>
        </p:blipFill>
        <p:spPr>
          <a:xfrm>
            <a:off x="6182409" y="2505075"/>
            <a:ext cx="5162770" cy="3684588"/>
          </a:xfrm>
          <a:prstGeom prst="rect">
            <a:avLst/>
          </a:prstGeom>
        </p:spPr>
      </p:pic>
    </p:spTree>
    <p:extLst>
      <p:ext uri="{BB962C8B-B14F-4D97-AF65-F5344CB8AC3E}">
        <p14:creationId xmlns:p14="http://schemas.microsoft.com/office/powerpoint/2010/main" val="55847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2C11AC-0428-45AC-88E0-61451353B18E}"/>
              </a:ext>
            </a:extLst>
          </p:cNvPr>
          <p:cNvSpPr>
            <a:spLocks noGrp="1"/>
          </p:cNvSpPr>
          <p:nvPr>
            <p:ph type="title"/>
          </p:nvPr>
        </p:nvSpPr>
        <p:spPr/>
        <p:txBody>
          <a:bodyPr/>
          <a:lstStyle/>
          <a:p>
            <a:r>
              <a:rPr lang="cs-CZ" dirty="0" err="1"/>
              <a:t>Ausgleich</a:t>
            </a:r>
            <a:r>
              <a:rPr lang="cs-CZ" dirty="0"/>
              <a:t> </a:t>
            </a:r>
            <a:r>
              <a:rPr lang="cs-CZ" dirty="0" err="1"/>
              <a:t>und</a:t>
            </a:r>
            <a:r>
              <a:rPr lang="cs-CZ" dirty="0"/>
              <a:t> </a:t>
            </a:r>
            <a:r>
              <a:rPr lang="cs-CZ" dirty="0" err="1"/>
              <a:t>Lösung</a:t>
            </a:r>
            <a:r>
              <a:rPr lang="cs-CZ" dirty="0"/>
              <a:t> der </a:t>
            </a:r>
            <a:r>
              <a:rPr lang="cs-CZ" dirty="0" err="1"/>
              <a:t>nationalen</a:t>
            </a:r>
            <a:r>
              <a:rPr lang="cs-CZ" dirty="0"/>
              <a:t> </a:t>
            </a:r>
            <a:r>
              <a:rPr lang="cs-CZ"/>
              <a:t>Spannung?</a:t>
            </a:r>
            <a:endParaRPr lang="cs-CZ" dirty="0"/>
          </a:p>
        </p:txBody>
      </p:sp>
      <p:sp>
        <p:nvSpPr>
          <p:cNvPr id="3" name="Zástupný symbol pro obsah 2">
            <a:extLst>
              <a:ext uri="{FF2B5EF4-FFF2-40B4-BE49-F238E27FC236}">
                <a16:creationId xmlns:a16="http://schemas.microsoft.com/office/drawing/2014/main" id="{3A03C3AE-859E-4AE1-B0E2-D356C50D79F3}"/>
              </a:ext>
            </a:extLst>
          </p:cNvPr>
          <p:cNvSpPr>
            <a:spLocks noGrp="1"/>
          </p:cNvSpPr>
          <p:nvPr>
            <p:ph idx="1"/>
          </p:nvPr>
        </p:nvSpPr>
        <p:spPr>
          <a:xfrm>
            <a:off x="2231136" y="1874565"/>
            <a:ext cx="7729728" cy="3924988"/>
          </a:xfrm>
        </p:spPr>
        <p:txBody>
          <a:bodyPr>
            <a:normAutofit/>
          </a:bodyPr>
          <a:lstStyle/>
          <a:p>
            <a:r>
              <a:rPr lang="cs-CZ" dirty="0"/>
              <a:t>1905 </a:t>
            </a:r>
            <a:r>
              <a:rPr lang="cs-CZ" dirty="0" err="1"/>
              <a:t>Mährischer</a:t>
            </a:r>
            <a:r>
              <a:rPr lang="cs-CZ" dirty="0"/>
              <a:t> </a:t>
            </a:r>
            <a:r>
              <a:rPr lang="cs-CZ" dirty="0" err="1"/>
              <a:t>Ausgleich</a:t>
            </a:r>
            <a:r>
              <a:rPr lang="cs-CZ" dirty="0"/>
              <a:t> 1905</a:t>
            </a:r>
            <a:endParaRPr lang="de-DE" dirty="0"/>
          </a:p>
          <a:p>
            <a:r>
              <a:rPr lang="cs-CZ" dirty="0"/>
              <a:t>1882 </a:t>
            </a:r>
            <a:r>
              <a:rPr lang="cs-CZ" dirty="0" err="1"/>
              <a:t>Linzer</a:t>
            </a:r>
            <a:r>
              <a:rPr lang="cs-CZ" dirty="0"/>
              <a:t> </a:t>
            </a:r>
            <a:r>
              <a:rPr lang="cs-CZ" dirty="0" err="1"/>
              <a:t>Programm</a:t>
            </a:r>
            <a:r>
              <a:rPr lang="cs-CZ" dirty="0"/>
              <a:t> </a:t>
            </a:r>
            <a:r>
              <a:rPr lang="cs-CZ" dirty="0" err="1"/>
              <a:t>deutscher</a:t>
            </a:r>
            <a:r>
              <a:rPr lang="cs-CZ" dirty="0"/>
              <a:t> </a:t>
            </a:r>
            <a:r>
              <a:rPr lang="cs-CZ" dirty="0" err="1"/>
              <a:t>Parteien</a:t>
            </a:r>
            <a:r>
              <a:rPr lang="cs-CZ" dirty="0"/>
              <a:t> (Georg von </a:t>
            </a:r>
            <a:r>
              <a:rPr lang="cs-CZ" dirty="0" err="1"/>
              <a:t>Schönerer</a:t>
            </a:r>
            <a:r>
              <a:rPr lang="cs-CZ" dirty="0"/>
              <a:t>, Engelbert </a:t>
            </a:r>
            <a:r>
              <a:rPr lang="cs-CZ" dirty="0" err="1"/>
              <a:t>Pernerstorfer</a:t>
            </a:r>
            <a:r>
              <a:rPr lang="cs-CZ" dirty="0"/>
              <a:t>, Victor Adler)</a:t>
            </a:r>
            <a:endParaRPr lang="de-DE" dirty="0"/>
          </a:p>
          <a:p>
            <a:r>
              <a:rPr lang="cs-CZ" dirty="0"/>
              <a:t>1899 </a:t>
            </a:r>
            <a:r>
              <a:rPr lang="cs-CZ" dirty="0" err="1"/>
              <a:t>Programm</a:t>
            </a:r>
            <a:r>
              <a:rPr lang="cs-CZ" dirty="0"/>
              <a:t> der </a:t>
            </a:r>
            <a:r>
              <a:rPr lang="cs-CZ" dirty="0" err="1"/>
              <a:t>Sozialdemokratie</a:t>
            </a:r>
            <a:endParaRPr lang="cs-CZ" dirty="0"/>
          </a:p>
          <a:p>
            <a:r>
              <a:rPr lang="cs-CZ" dirty="0"/>
              <a:t>1913 </a:t>
            </a:r>
            <a:r>
              <a:rPr lang="de-DE" dirty="0"/>
              <a:t>St.-Anna-Patente </a:t>
            </a:r>
            <a:r>
              <a:rPr lang="cs-CZ" dirty="0"/>
              <a:t>(</a:t>
            </a:r>
            <a:r>
              <a:rPr lang="cs-CZ" dirty="0" err="1"/>
              <a:t>Ausschaltung</a:t>
            </a:r>
            <a:r>
              <a:rPr lang="cs-CZ" dirty="0"/>
              <a:t> des </a:t>
            </a:r>
            <a:r>
              <a:rPr lang="cs-CZ" dirty="0" err="1"/>
              <a:t>Landtags</a:t>
            </a:r>
            <a:r>
              <a:rPr lang="cs-CZ" dirty="0"/>
              <a:t> – </a:t>
            </a:r>
            <a:r>
              <a:rPr lang="cs-CZ" dirty="0" err="1"/>
              <a:t>Paralisierung</a:t>
            </a:r>
            <a:r>
              <a:rPr lang="cs-CZ" dirty="0"/>
              <a:t> der </a:t>
            </a:r>
            <a:r>
              <a:rPr lang="cs-CZ" dirty="0" err="1"/>
              <a:t>demokratischen</a:t>
            </a:r>
            <a:r>
              <a:rPr lang="cs-CZ" dirty="0"/>
              <a:t> </a:t>
            </a:r>
            <a:r>
              <a:rPr lang="cs-CZ" dirty="0" err="1"/>
              <a:t>Institutionen</a:t>
            </a:r>
            <a:r>
              <a:rPr lang="cs-CZ" dirty="0"/>
              <a:t>.</a:t>
            </a:r>
            <a:endParaRPr lang="de-DE" dirty="0"/>
          </a:p>
          <a:p>
            <a:endParaRPr lang="cs-CZ" dirty="0"/>
          </a:p>
        </p:txBody>
      </p:sp>
    </p:spTree>
    <p:extLst>
      <p:ext uri="{BB962C8B-B14F-4D97-AF65-F5344CB8AC3E}">
        <p14:creationId xmlns:p14="http://schemas.microsoft.com/office/powerpoint/2010/main" val="15468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784AB0-A566-4666-9DF2-70684E390561}"/>
              </a:ext>
            </a:extLst>
          </p:cNvPr>
          <p:cNvSpPr>
            <a:spLocks noGrp="1"/>
          </p:cNvSpPr>
          <p:nvPr>
            <p:ph type="title"/>
          </p:nvPr>
        </p:nvSpPr>
        <p:spPr/>
        <p:txBody>
          <a:bodyPr/>
          <a:lstStyle/>
          <a:p>
            <a:r>
              <a:rPr lang="cs-CZ" dirty="0"/>
              <a:t>Krise des </a:t>
            </a:r>
            <a:r>
              <a:rPr lang="cs-CZ" dirty="0" err="1"/>
              <a:t>Neoabsolutismus</a:t>
            </a:r>
            <a:endParaRPr lang="de-DE" dirty="0"/>
          </a:p>
        </p:txBody>
      </p:sp>
      <p:sp>
        <p:nvSpPr>
          <p:cNvPr id="3" name="Zástupný text 2">
            <a:extLst>
              <a:ext uri="{FF2B5EF4-FFF2-40B4-BE49-F238E27FC236}">
                <a16:creationId xmlns:a16="http://schemas.microsoft.com/office/drawing/2014/main" id="{29899389-1E5C-49BE-A6BE-1C1076F9AE0A}"/>
              </a:ext>
            </a:extLst>
          </p:cNvPr>
          <p:cNvSpPr>
            <a:spLocks noGrp="1"/>
          </p:cNvSpPr>
          <p:nvPr>
            <p:ph type="body" idx="1"/>
          </p:nvPr>
        </p:nvSpPr>
        <p:spPr/>
        <p:txBody>
          <a:bodyPr>
            <a:normAutofit/>
          </a:bodyPr>
          <a:lstStyle/>
          <a:p>
            <a:r>
              <a:rPr lang="cs-CZ" dirty="0" err="1"/>
              <a:t>Niederlagen</a:t>
            </a:r>
            <a:r>
              <a:rPr lang="cs-CZ" dirty="0"/>
              <a:t> </a:t>
            </a:r>
            <a:r>
              <a:rPr lang="cs-CZ" dirty="0" err="1"/>
              <a:t>Österreichs</a:t>
            </a:r>
            <a:r>
              <a:rPr lang="cs-CZ" dirty="0"/>
              <a:t> in </a:t>
            </a:r>
            <a:r>
              <a:rPr lang="cs-CZ" dirty="0" err="1"/>
              <a:t>Italien</a:t>
            </a:r>
            <a:r>
              <a:rPr lang="cs-CZ" dirty="0"/>
              <a:t>, 1859</a:t>
            </a:r>
            <a:endParaRPr lang="de-DE" dirty="0"/>
          </a:p>
        </p:txBody>
      </p:sp>
      <p:pic>
        <p:nvPicPr>
          <p:cNvPr id="7" name="Zástupný obsah 6">
            <a:extLst>
              <a:ext uri="{FF2B5EF4-FFF2-40B4-BE49-F238E27FC236}">
                <a16:creationId xmlns:a16="http://schemas.microsoft.com/office/drawing/2014/main" id="{CB689364-850C-4D00-91E3-02B130E1FE24}"/>
              </a:ext>
            </a:extLst>
          </p:cNvPr>
          <p:cNvPicPr>
            <a:picLocks noGrp="1" noChangeAspect="1"/>
          </p:cNvPicPr>
          <p:nvPr>
            <p:ph sz="half" idx="2"/>
          </p:nvPr>
        </p:nvPicPr>
        <p:blipFill>
          <a:blip r:embed="rId2"/>
          <a:stretch>
            <a:fillRect/>
          </a:stretch>
        </p:blipFill>
        <p:spPr>
          <a:xfrm>
            <a:off x="839788" y="2735561"/>
            <a:ext cx="5157787" cy="3223616"/>
          </a:xfrm>
          <a:prstGeom prst="rect">
            <a:avLst/>
          </a:prstGeom>
        </p:spPr>
      </p:pic>
      <p:sp>
        <p:nvSpPr>
          <p:cNvPr id="5" name="Zástupný text 4">
            <a:extLst>
              <a:ext uri="{FF2B5EF4-FFF2-40B4-BE49-F238E27FC236}">
                <a16:creationId xmlns:a16="http://schemas.microsoft.com/office/drawing/2014/main" id="{FB72AB92-3430-4A11-9566-48EE49AF43AE}"/>
              </a:ext>
            </a:extLst>
          </p:cNvPr>
          <p:cNvSpPr>
            <a:spLocks noGrp="1"/>
          </p:cNvSpPr>
          <p:nvPr>
            <p:ph type="body" sz="quarter" idx="3"/>
          </p:nvPr>
        </p:nvSpPr>
        <p:spPr/>
        <p:txBody>
          <a:bodyPr>
            <a:normAutofit fontScale="92500" lnSpcReduction="20000"/>
          </a:bodyPr>
          <a:lstStyle/>
          <a:p>
            <a:r>
              <a:rPr lang="cs-CZ" dirty="0" err="1"/>
              <a:t>Oktoberdiplom</a:t>
            </a:r>
            <a:r>
              <a:rPr lang="cs-CZ" dirty="0"/>
              <a:t> (Ende des </a:t>
            </a:r>
            <a:r>
              <a:rPr lang="cs-CZ" dirty="0" err="1"/>
              <a:t>Neoabsolutismus</a:t>
            </a:r>
            <a:r>
              <a:rPr lang="cs-CZ" dirty="0"/>
              <a:t>, 1861 </a:t>
            </a:r>
            <a:r>
              <a:rPr lang="cs-CZ" dirty="0" err="1"/>
              <a:t>Gründung</a:t>
            </a:r>
            <a:r>
              <a:rPr lang="cs-CZ" dirty="0"/>
              <a:t> des </a:t>
            </a:r>
            <a:r>
              <a:rPr lang="cs-CZ" dirty="0" err="1"/>
              <a:t>Parlaments</a:t>
            </a:r>
            <a:r>
              <a:rPr lang="cs-CZ" dirty="0"/>
              <a:t>)</a:t>
            </a:r>
            <a:endParaRPr lang="de-DE" dirty="0"/>
          </a:p>
        </p:txBody>
      </p:sp>
      <p:pic>
        <p:nvPicPr>
          <p:cNvPr id="3074" name="Picture 2" descr="Oktoberdiplom 1860/ Februarverfassung 1861/ Eröffnung des Reichsrates in  Wien Mai 1861 - Münzen und Medaillen 2016/05/18 - Dosažená cena: EUR 360 -  Dorotheum">
            <a:extLst>
              <a:ext uri="{FF2B5EF4-FFF2-40B4-BE49-F238E27FC236}">
                <a16:creationId xmlns:a16="http://schemas.microsoft.com/office/drawing/2014/main" id="{92D8F486-F4F8-4359-A10E-9FC488A9D01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26106" y="2505075"/>
            <a:ext cx="3675376"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917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25835A-8F01-407D-99EE-2498EDE7576A}"/>
              </a:ext>
            </a:extLst>
          </p:cNvPr>
          <p:cNvSpPr>
            <a:spLocks noGrp="1"/>
          </p:cNvSpPr>
          <p:nvPr>
            <p:ph type="title"/>
          </p:nvPr>
        </p:nvSpPr>
        <p:spPr/>
        <p:txBody>
          <a:bodyPr/>
          <a:lstStyle/>
          <a:p>
            <a:endParaRPr lang="de-DE" dirty="0"/>
          </a:p>
        </p:txBody>
      </p:sp>
      <p:sp>
        <p:nvSpPr>
          <p:cNvPr id="3" name="Zástupný text 2">
            <a:extLst>
              <a:ext uri="{FF2B5EF4-FFF2-40B4-BE49-F238E27FC236}">
                <a16:creationId xmlns:a16="http://schemas.microsoft.com/office/drawing/2014/main" id="{ACD3928A-58DC-46FA-AC34-081F6B20B0D6}"/>
              </a:ext>
            </a:extLst>
          </p:cNvPr>
          <p:cNvSpPr>
            <a:spLocks noGrp="1"/>
          </p:cNvSpPr>
          <p:nvPr>
            <p:ph type="body" idx="1"/>
          </p:nvPr>
        </p:nvSpPr>
        <p:spPr/>
        <p:txBody>
          <a:bodyPr>
            <a:normAutofit fontScale="92500" lnSpcReduction="20000"/>
          </a:bodyPr>
          <a:lstStyle/>
          <a:p>
            <a:r>
              <a:rPr lang="cs-CZ" dirty="0" err="1"/>
              <a:t>Schacht</a:t>
            </a:r>
            <a:r>
              <a:rPr lang="cs-CZ" dirty="0"/>
              <a:t> </a:t>
            </a:r>
            <a:r>
              <a:rPr lang="cs-CZ" dirty="0" err="1"/>
              <a:t>bei</a:t>
            </a:r>
            <a:r>
              <a:rPr lang="cs-CZ" dirty="0"/>
              <a:t> </a:t>
            </a:r>
            <a:r>
              <a:rPr lang="cs-CZ" dirty="0" err="1"/>
              <a:t>Königgrätz</a:t>
            </a:r>
            <a:r>
              <a:rPr lang="cs-CZ" dirty="0"/>
              <a:t>, 1866 (</a:t>
            </a:r>
            <a:r>
              <a:rPr lang="cs-CZ" dirty="0" err="1"/>
              <a:t>Preußen</a:t>
            </a:r>
            <a:r>
              <a:rPr lang="cs-CZ" dirty="0"/>
              <a:t> </a:t>
            </a:r>
            <a:r>
              <a:rPr lang="cs-CZ" dirty="0" err="1"/>
              <a:t>hat</a:t>
            </a:r>
            <a:r>
              <a:rPr lang="cs-CZ" dirty="0"/>
              <a:t> </a:t>
            </a:r>
            <a:r>
              <a:rPr lang="cs-CZ" dirty="0" err="1"/>
              <a:t>Österreich</a:t>
            </a:r>
            <a:r>
              <a:rPr lang="cs-CZ" dirty="0"/>
              <a:t> </a:t>
            </a:r>
            <a:r>
              <a:rPr lang="cs-CZ" dirty="0" err="1"/>
              <a:t>besiegt</a:t>
            </a:r>
            <a:r>
              <a:rPr lang="cs-CZ" dirty="0"/>
              <a:t> </a:t>
            </a:r>
            <a:r>
              <a:rPr lang="cs-CZ" dirty="0" err="1"/>
              <a:t>und</a:t>
            </a:r>
            <a:r>
              <a:rPr lang="cs-CZ" dirty="0"/>
              <a:t> </a:t>
            </a:r>
            <a:r>
              <a:rPr lang="cs-CZ" dirty="0" err="1"/>
              <a:t>wurde</a:t>
            </a:r>
            <a:r>
              <a:rPr lang="cs-CZ" dirty="0"/>
              <a:t> </a:t>
            </a:r>
            <a:r>
              <a:rPr lang="cs-CZ" dirty="0" err="1"/>
              <a:t>zum</a:t>
            </a:r>
            <a:r>
              <a:rPr lang="cs-CZ" dirty="0"/>
              <a:t> Hegemon </a:t>
            </a:r>
            <a:r>
              <a:rPr lang="cs-CZ" dirty="0" err="1"/>
              <a:t>Mitteleuropas</a:t>
            </a:r>
            <a:r>
              <a:rPr lang="cs-CZ" dirty="0"/>
              <a:t>)</a:t>
            </a:r>
            <a:endParaRPr lang="de-DE" dirty="0"/>
          </a:p>
        </p:txBody>
      </p:sp>
      <p:pic>
        <p:nvPicPr>
          <p:cNvPr id="10" name="Zástupný obsah 9">
            <a:extLst>
              <a:ext uri="{FF2B5EF4-FFF2-40B4-BE49-F238E27FC236}">
                <a16:creationId xmlns:a16="http://schemas.microsoft.com/office/drawing/2014/main" id="{D894F3CF-3440-4BC0-AD94-0196FAA0CF4E}"/>
              </a:ext>
            </a:extLst>
          </p:cNvPr>
          <p:cNvPicPr>
            <a:picLocks noGrp="1" noChangeAspect="1"/>
          </p:cNvPicPr>
          <p:nvPr>
            <p:ph sz="half" idx="2"/>
          </p:nvPr>
        </p:nvPicPr>
        <p:blipFill>
          <a:blip r:embed="rId2"/>
          <a:stretch>
            <a:fillRect/>
          </a:stretch>
        </p:blipFill>
        <p:spPr>
          <a:xfrm>
            <a:off x="839788" y="2526974"/>
            <a:ext cx="5157787" cy="3640790"/>
          </a:xfrm>
          <a:prstGeom prst="rect">
            <a:avLst/>
          </a:prstGeom>
        </p:spPr>
      </p:pic>
      <p:sp>
        <p:nvSpPr>
          <p:cNvPr id="5" name="Zástupný text 4">
            <a:extLst>
              <a:ext uri="{FF2B5EF4-FFF2-40B4-BE49-F238E27FC236}">
                <a16:creationId xmlns:a16="http://schemas.microsoft.com/office/drawing/2014/main" id="{156C0AB9-5B5A-47D7-86B2-A3DC4BC83DD4}"/>
              </a:ext>
            </a:extLst>
          </p:cNvPr>
          <p:cNvSpPr>
            <a:spLocks noGrp="1"/>
          </p:cNvSpPr>
          <p:nvPr>
            <p:ph type="body" sz="quarter" idx="3"/>
          </p:nvPr>
        </p:nvSpPr>
        <p:spPr/>
        <p:txBody>
          <a:bodyPr>
            <a:normAutofit/>
          </a:bodyPr>
          <a:lstStyle/>
          <a:p>
            <a:r>
              <a:rPr lang="cs-CZ" dirty="0" err="1"/>
              <a:t>osterreichisch-ungarischer</a:t>
            </a:r>
            <a:r>
              <a:rPr lang="cs-CZ" dirty="0"/>
              <a:t> </a:t>
            </a:r>
            <a:r>
              <a:rPr lang="cs-CZ" dirty="0" err="1"/>
              <a:t>Ausgleich</a:t>
            </a:r>
            <a:r>
              <a:rPr lang="cs-CZ" dirty="0"/>
              <a:t>, 1867</a:t>
            </a:r>
            <a:endParaRPr lang="de-DE" dirty="0"/>
          </a:p>
        </p:txBody>
      </p:sp>
      <p:pic>
        <p:nvPicPr>
          <p:cNvPr id="11" name="Zástupný obsah 10">
            <a:extLst>
              <a:ext uri="{FF2B5EF4-FFF2-40B4-BE49-F238E27FC236}">
                <a16:creationId xmlns:a16="http://schemas.microsoft.com/office/drawing/2014/main" id="{E94A48DE-8A44-490C-8336-7FD41A61F4B2}"/>
              </a:ext>
            </a:extLst>
          </p:cNvPr>
          <p:cNvPicPr>
            <a:picLocks noGrp="1" noChangeAspect="1"/>
          </p:cNvPicPr>
          <p:nvPr>
            <p:ph sz="quarter" idx="4"/>
          </p:nvPr>
        </p:nvPicPr>
        <p:blipFill>
          <a:blip r:embed="rId3"/>
          <a:stretch>
            <a:fillRect/>
          </a:stretch>
        </p:blipFill>
        <p:spPr>
          <a:xfrm>
            <a:off x="6179931" y="2505075"/>
            <a:ext cx="5167725" cy="3684588"/>
          </a:xfrm>
          <a:prstGeom prst="rect">
            <a:avLst/>
          </a:prstGeom>
        </p:spPr>
      </p:pic>
    </p:spTree>
    <p:extLst>
      <p:ext uri="{BB962C8B-B14F-4D97-AF65-F5344CB8AC3E}">
        <p14:creationId xmlns:p14="http://schemas.microsoft.com/office/powerpoint/2010/main" val="186596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E9F8C3-AB0B-4BB3-90DF-6FC299BC5A6E}"/>
              </a:ext>
            </a:extLst>
          </p:cNvPr>
          <p:cNvSpPr>
            <a:spLocks noGrp="1"/>
          </p:cNvSpPr>
          <p:nvPr>
            <p:ph type="title"/>
          </p:nvPr>
        </p:nvSpPr>
        <p:spPr/>
        <p:txBody>
          <a:bodyPr>
            <a:normAutofit fontScale="90000"/>
          </a:bodyPr>
          <a:lstStyle/>
          <a:p>
            <a:r>
              <a:rPr lang="de-DE" dirty="0"/>
              <a:t>Prag – seit 1862 die Mehrheit der Bürgerräte tschechische Sympathisanten</a:t>
            </a:r>
            <a:r>
              <a:rPr lang="cs-CZ" dirty="0"/>
              <a:t> – </a:t>
            </a:r>
            <a:r>
              <a:rPr lang="cs-CZ" dirty="0" err="1"/>
              <a:t>Umkodierung</a:t>
            </a:r>
            <a:r>
              <a:rPr lang="cs-CZ" dirty="0"/>
              <a:t> des </a:t>
            </a:r>
            <a:r>
              <a:rPr lang="cs-CZ" dirty="0" err="1"/>
              <a:t>öffentlichen</a:t>
            </a:r>
            <a:r>
              <a:rPr lang="cs-CZ" dirty="0"/>
              <a:t> </a:t>
            </a:r>
            <a:r>
              <a:rPr lang="cs-CZ" dirty="0" err="1"/>
              <a:t>Raumes</a:t>
            </a:r>
            <a:endParaRPr lang="de-DE" dirty="0"/>
          </a:p>
        </p:txBody>
      </p:sp>
      <p:sp>
        <p:nvSpPr>
          <p:cNvPr id="3" name="Zástupný text 2">
            <a:extLst>
              <a:ext uri="{FF2B5EF4-FFF2-40B4-BE49-F238E27FC236}">
                <a16:creationId xmlns:a16="http://schemas.microsoft.com/office/drawing/2014/main" id="{6B545873-1F22-4C5C-8E25-851A20053DD0}"/>
              </a:ext>
            </a:extLst>
          </p:cNvPr>
          <p:cNvSpPr>
            <a:spLocks noGrp="1"/>
          </p:cNvSpPr>
          <p:nvPr>
            <p:ph type="body" idx="1"/>
          </p:nvPr>
        </p:nvSpPr>
        <p:spPr/>
        <p:txBody>
          <a:bodyPr>
            <a:normAutofit/>
          </a:bodyPr>
          <a:lstStyle/>
          <a:p>
            <a:r>
              <a:rPr lang="cs-CZ" dirty="0"/>
              <a:t>1850 – </a:t>
            </a:r>
            <a:r>
              <a:rPr lang="cs-CZ" dirty="0" err="1"/>
              <a:t>Denkmal</a:t>
            </a:r>
            <a:r>
              <a:rPr lang="cs-CZ" dirty="0"/>
              <a:t> Franz des I.</a:t>
            </a:r>
            <a:endParaRPr lang="de-DE" dirty="0"/>
          </a:p>
        </p:txBody>
      </p:sp>
      <p:sp>
        <p:nvSpPr>
          <p:cNvPr id="5" name="Zástupný text 4">
            <a:extLst>
              <a:ext uri="{FF2B5EF4-FFF2-40B4-BE49-F238E27FC236}">
                <a16:creationId xmlns:a16="http://schemas.microsoft.com/office/drawing/2014/main" id="{6C911897-9ED1-4645-B5F2-DBFA8AF3D783}"/>
              </a:ext>
            </a:extLst>
          </p:cNvPr>
          <p:cNvSpPr>
            <a:spLocks noGrp="1"/>
          </p:cNvSpPr>
          <p:nvPr>
            <p:ph type="body" sz="quarter" idx="3"/>
          </p:nvPr>
        </p:nvSpPr>
        <p:spPr/>
        <p:txBody>
          <a:bodyPr>
            <a:normAutofit/>
          </a:bodyPr>
          <a:lstStyle/>
          <a:p>
            <a:r>
              <a:rPr lang="cs-CZ" dirty="0"/>
              <a:t>1872 – </a:t>
            </a:r>
            <a:r>
              <a:rPr lang="cs-CZ" dirty="0" err="1"/>
              <a:t>Denkmal</a:t>
            </a:r>
            <a:r>
              <a:rPr lang="cs-CZ" dirty="0"/>
              <a:t> Josef </a:t>
            </a:r>
            <a:r>
              <a:rPr lang="cs-CZ" dirty="0" err="1"/>
              <a:t>Jungmanns</a:t>
            </a:r>
            <a:endParaRPr lang="cs-CZ" dirty="0"/>
          </a:p>
        </p:txBody>
      </p:sp>
      <p:pic>
        <p:nvPicPr>
          <p:cNvPr id="4098" name="Picture 2">
            <a:extLst>
              <a:ext uri="{FF2B5EF4-FFF2-40B4-BE49-F238E27FC236}">
                <a16:creationId xmlns:a16="http://schemas.microsoft.com/office/drawing/2014/main" id="{D43B0E03-94B1-46AB-93CE-E16B8E1ECF0F}"/>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382505" y="2505075"/>
            <a:ext cx="2762577" cy="36845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4B9B034-DA78-46EA-A8CF-2AFAFF1F439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267248" y="2505075"/>
            <a:ext cx="2302867"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65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Ã½sledek obrÃ¡zku pro deutsche volkspartei reichenberg">
            <a:extLst>
              <a:ext uri="{FF2B5EF4-FFF2-40B4-BE49-F238E27FC236}">
                <a16:creationId xmlns:a16="http://schemas.microsoft.com/office/drawing/2014/main" id="{15FB5C8D-9F88-4748-AA71-CAFA5F7563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801897" y="10"/>
            <a:ext cx="439010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9A2C36C3-393E-49F6-8FBE-F25F1A0947B6}"/>
              </a:ext>
            </a:extLst>
          </p:cNvPr>
          <p:cNvSpPr>
            <a:spLocks noGrp="1"/>
          </p:cNvSpPr>
          <p:nvPr>
            <p:ph type="title"/>
          </p:nvPr>
        </p:nvSpPr>
        <p:spPr>
          <a:xfrm>
            <a:off x="804672" y="978776"/>
            <a:ext cx="5925310" cy="1174991"/>
          </a:xfrm>
        </p:spPr>
        <p:txBody>
          <a:bodyPr>
            <a:normAutofit/>
          </a:bodyPr>
          <a:lstStyle/>
          <a:p>
            <a:r>
              <a:rPr lang="de-DE" sz="2400"/>
              <a:t>Frage nach dem nationalen Zentrum</a:t>
            </a:r>
            <a:endParaRPr lang="cs-CZ" sz="2400"/>
          </a:p>
        </p:txBody>
      </p:sp>
      <p:sp>
        <p:nvSpPr>
          <p:cNvPr id="3" name="Zástupný symbol pro obsah 2">
            <a:extLst>
              <a:ext uri="{FF2B5EF4-FFF2-40B4-BE49-F238E27FC236}">
                <a16:creationId xmlns:a16="http://schemas.microsoft.com/office/drawing/2014/main" id="{8D9AD624-C21E-451C-9D5A-4F19ECA1B165}"/>
              </a:ext>
            </a:extLst>
          </p:cNvPr>
          <p:cNvSpPr>
            <a:spLocks noGrp="1"/>
          </p:cNvSpPr>
          <p:nvPr>
            <p:ph idx="1"/>
          </p:nvPr>
        </p:nvSpPr>
        <p:spPr>
          <a:xfrm>
            <a:off x="804671" y="2640692"/>
            <a:ext cx="7144709" cy="4069824"/>
          </a:xfrm>
        </p:spPr>
        <p:txBody>
          <a:bodyPr>
            <a:normAutofit/>
          </a:bodyPr>
          <a:lstStyle/>
          <a:p>
            <a:pPr>
              <a:lnSpc>
                <a:spcPct val="90000"/>
              </a:lnSpc>
            </a:pPr>
            <a:r>
              <a:rPr lang="de-DE" sz="1600" b="1" dirty="0"/>
              <a:t>Prag</a:t>
            </a:r>
            <a:r>
              <a:rPr lang="de-DE" sz="1600" dirty="0"/>
              <a:t>?   X   „Insulare“ Stellung der Prager Deutschen</a:t>
            </a:r>
          </a:p>
          <a:p>
            <a:pPr>
              <a:lnSpc>
                <a:spcPct val="90000"/>
              </a:lnSpc>
            </a:pPr>
            <a:r>
              <a:rPr lang="de-DE" sz="1600" b="1" dirty="0"/>
              <a:t>Reichenberg</a:t>
            </a:r>
            <a:r>
              <a:rPr lang="de-DE" sz="1600" dirty="0"/>
              <a:t>?</a:t>
            </a:r>
          </a:p>
          <a:p>
            <a:pPr>
              <a:lnSpc>
                <a:spcPct val="90000"/>
              </a:lnSpc>
            </a:pPr>
            <a:r>
              <a:rPr lang="de-DE" sz="1600" dirty="0"/>
              <a:t>seit 1860 </a:t>
            </a:r>
            <a:r>
              <a:rPr lang="de-DE" sz="1600" b="1" i="1" dirty="0"/>
              <a:t>Reichenberger Zeitung </a:t>
            </a:r>
            <a:r>
              <a:rPr lang="de-DE" sz="1600" dirty="0"/>
              <a:t>(Verlag Gebrüder </a:t>
            </a:r>
            <a:r>
              <a:rPr lang="de-DE" sz="1600" dirty="0" err="1"/>
              <a:t>Stiepel</a:t>
            </a:r>
            <a:r>
              <a:rPr lang="de-DE" sz="1600" dirty="0"/>
              <a:t>)</a:t>
            </a:r>
            <a:r>
              <a:rPr lang="cs-CZ" sz="1600" dirty="0"/>
              <a:t> - </a:t>
            </a:r>
            <a:r>
              <a:rPr lang="de-DE" sz="1600" dirty="0"/>
              <a:t>Untertitel: </a:t>
            </a:r>
            <a:r>
              <a:rPr lang="de-DE" sz="1600" i="1" dirty="0"/>
              <a:t>Organ für die deutsch-nationale Partei in Böhmen</a:t>
            </a:r>
            <a:endParaRPr lang="de-DE" sz="1600" dirty="0"/>
          </a:p>
          <a:p>
            <a:pPr>
              <a:lnSpc>
                <a:spcPct val="90000"/>
              </a:lnSpc>
            </a:pPr>
            <a:r>
              <a:rPr lang="de-DE" sz="1600" b="1" dirty="0"/>
              <a:t>Deutsche Volkspartei </a:t>
            </a:r>
            <a:r>
              <a:rPr lang="de-DE" sz="1600" dirty="0"/>
              <a:t>(</a:t>
            </a:r>
            <a:r>
              <a:rPr lang="de-DE" sz="1600" dirty="0" err="1"/>
              <a:t>entst</a:t>
            </a:r>
            <a:r>
              <a:rPr lang="de-DE" sz="1600" dirty="0"/>
              <a:t>. 1895 aus der Schönerer-Bewegung)</a:t>
            </a:r>
          </a:p>
          <a:p>
            <a:pPr>
              <a:lnSpc>
                <a:spcPct val="90000"/>
              </a:lnSpc>
            </a:pPr>
            <a:r>
              <a:rPr lang="de-DE" sz="1600" b="1" dirty="0"/>
              <a:t>Nationalistische Politiker</a:t>
            </a:r>
            <a:r>
              <a:rPr lang="de-DE" sz="1600" dirty="0"/>
              <a:t>: Ernst </a:t>
            </a:r>
            <a:r>
              <a:rPr lang="de-DE" sz="1600" dirty="0" err="1"/>
              <a:t>Bareuther</a:t>
            </a:r>
            <a:r>
              <a:rPr lang="de-DE" sz="1600" dirty="0"/>
              <a:t>, Karl </a:t>
            </a:r>
            <a:r>
              <a:rPr lang="de-DE" sz="1600" dirty="0" err="1"/>
              <a:t>Schücker</a:t>
            </a:r>
            <a:r>
              <a:rPr lang="de-DE" sz="1600" dirty="0"/>
              <a:t> (1886-92 Oberbürgermeister von Reichenberg) et al.</a:t>
            </a:r>
          </a:p>
          <a:p>
            <a:r>
              <a:rPr lang="de-DE" sz="1600" dirty="0"/>
              <a:t>Seit den 1890ern Debatten um die Umsiedlung dt. Zentralinstitutionen nach Reichenberg (</a:t>
            </a:r>
            <a:r>
              <a:rPr lang="de-DE" sz="1600" dirty="0" err="1"/>
              <a:t>evt.</a:t>
            </a:r>
            <a:r>
              <a:rPr lang="de-DE" sz="1600" dirty="0"/>
              <a:t> </a:t>
            </a:r>
            <a:r>
              <a:rPr lang="de-DE" sz="1600" dirty="0" err="1"/>
              <a:t>Aussig</a:t>
            </a:r>
            <a:r>
              <a:rPr lang="de-DE" sz="1600" dirty="0"/>
              <a:t>, Teplitz) </a:t>
            </a:r>
            <a:endParaRPr lang="cs-CZ" sz="1600" dirty="0"/>
          </a:p>
          <a:p>
            <a:r>
              <a:rPr lang="de-DE" sz="1600" dirty="0"/>
              <a:t>(-</a:t>
            </a:r>
            <a:r>
              <a:rPr lang="en-US" sz="1600" dirty="0"/>
              <a:t>&gt;</a:t>
            </a:r>
            <a:r>
              <a:rPr lang="de-DE" sz="1600" dirty="0"/>
              <a:t> Augustin </a:t>
            </a:r>
            <a:r>
              <a:rPr lang="de-DE" sz="1600" dirty="0" err="1"/>
              <a:t>Naegle</a:t>
            </a:r>
            <a:r>
              <a:rPr lang="de-DE" sz="1600" dirty="0"/>
              <a:t> 19.1.1929: „Heraus aus Prag! Wenn wir in Prag bleiben, dann sind wir zu lebenslänglicher Freiheitsstrafe verurteilt!“)</a:t>
            </a:r>
          </a:p>
          <a:p>
            <a:pPr>
              <a:lnSpc>
                <a:spcPct val="90000"/>
              </a:lnSpc>
            </a:pPr>
            <a:endParaRPr lang="cs-CZ" sz="1600" dirty="0"/>
          </a:p>
        </p:txBody>
      </p:sp>
    </p:spTree>
    <p:extLst>
      <p:ext uri="{BB962C8B-B14F-4D97-AF65-F5344CB8AC3E}">
        <p14:creationId xmlns:p14="http://schemas.microsoft.com/office/powerpoint/2010/main" val="164632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12FB1A6-4B94-49F1-9A24-86A19656E38E}"/>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cs-CZ" sz="4400" kern="1200" dirty="0" err="1">
                <a:solidFill>
                  <a:schemeClr val="tx1"/>
                </a:solidFill>
                <a:latin typeface="+mj-lt"/>
                <a:ea typeface="+mj-ea"/>
                <a:cs typeface="+mj-cs"/>
              </a:rPr>
              <a:t>Das</a:t>
            </a:r>
            <a:r>
              <a:rPr lang="cs-CZ" sz="4400" kern="1200" dirty="0">
                <a:solidFill>
                  <a:schemeClr val="tx1"/>
                </a:solidFill>
                <a:latin typeface="+mj-lt"/>
                <a:ea typeface="+mj-ea"/>
                <a:cs typeface="+mj-cs"/>
              </a:rPr>
              <a:t> </a:t>
            </a:r>
            <a:r>
              <a:rPr lang="en-US" sz="4400" kern="1200" dirty="0" err="1">
                <a:solidFill>
                  <a:schemeClr val="tx1"/>
                </a:solidFill>
                <a:latin typeface="+mj-lt"/>
                <a:ea typeface="+mj-ea"/>
                <a:cs typeface="+mj-cs"/>
              </a:rPr>
              <a:t>Vereinleben</a:t>
            </a:r>
            <a:endParaRPr lang="en-US" sz="4400" kern="1200" dirty="0">
              <a:solidFill>
                <a:schemeClr val="tx1"/>
              </a:solidFill>
              <a:latin typeface="+mj-lt"/>
              <a:ea typeface="+mj-ea"/>
              <a:cs typeface="+mj-cs"/>
            </a:endParaRPr>
          </a:p>
        </p:txBody>
      </p:sp>
      <p:sp>
        <p:nvSpPr>
          <p:cNvPr id="5" name="Zástupný text 4">
            <a:extLst>
              <a:ext uri="{FF2B5EF4-FFF2-40B4-BE49-F238E27FC236}">
                <a16:creationId xmlns:a16="http://schemas.microsoft.com/office/drawing/2014/main" id="{88742724-C06D-44B5-832D-7D34663D29AA}"/>
              </a:ext>
            </a:extLst>
          </p:cNvPr>
          <p:cNvSpPr>
            <a:spLocks noGrp="1"/>
          </p:cNvSpPr>
          <p:nvPr>
            <p:ph type="body" sz="half" idx="2"/>
          </p:nvPr>
        </p:nvSpPr>
        <p:spPr>
          <a:xfrm>
            <a:off x="838201" y="1825625"/>
            <a:ext cx="5092194" cy="4351338"/>
          </a:xfrm>
        </p:spPr>
        <p:txBody>
          <a:bodyPr vert="horz" lIns="91440" tIns="45720" rIns="91440" bIns="45720" rtlCol="0">
            <a:normAutofit/>
          </a:bodyPr>
          <a:lstStyle/>
          <a:p>
            <a:pPr indent="-228600">
              <a:buFont typeface="Arial" panose="020B0604020202020204" pitchFamily="34" charset="0"/>
              <a:buChar char="•"/>
            </a:pPr>
            <a:r>
              <a:rPr lang="cs-CZ" sz="2400" dirty="0"/>
              <a:t>1862 </a:t>
            </a:r>
            <a:r>
              <a:rPr lang="cs-CZ" sz="2400" dirty="0" err="1"/>
              <a:t>Deutsches</a:t>
            </a:r>
            <a:r>
              <a:rPr lang="cs-CZ" sz="2400" dirty="0"/>
              <a:t> </a:t>
            </a:r>
            <a:r>
              <a:rPr lang="cs-CZ" sz="2400" dirty="0" err="1"/>
              <a:t>Kassino</a:t>
            </a:r>
            <a:r>
              <a:rPr lang="cs-CZ" sz="2400" dirty="0"/>
              <a:t> </a:t>
            </a:r>
            <a:r>
              <a:rPr lang="cs-CZ" sz="2400" dirty="0" err="1"/>
              <a:t>im</a:t>
            </a:r>
            <a:r>
              <a:rPr lang="cs-CZ" sz="2400" dirty="0"/>
              <a:t> </a:t>
            </a:r>
            <a:r>
              <a:rPr lang="cs-CZ" sz="2400" dirty="0" err="1"/>
              <a:t>Deutschen</a:t>
            </a:r>
            <a:r>
              <a:rPr lang="cs-CZ" sz="2400" dirty="0"/>
              <a:t> </a:t>
            </a:r>
            <a:r>
              <a:rPr lang="cs-CZ" sz="2400" dirty="0" err="1"/>
              <a:t>Haus</a:t>
            </a:r>
            <a:r>
              <a:rPr lang="cs-CZ" sz="2400" dirty="0"/>
              <a:t> vs. Umělecká beseda (1863)</a:t>
            </a:r>
          </a:p>
          <a:p>
            <a:pPr indent="-228600">
              <a:buFont typeface="Arial" panose="020B0604020202020204" pitchFamily="34" charset="0"/>
              <a:buChar char="•"/>
            </a:pPr>
            <a:r>
              <a:rPr lang="cs-CZ" sz="2400" dirty="0"/>
              <a:t>1868 </a:t>
            </a:r>
            <a:r>
              <a:rPr lang="cs-CZ" sz="2400" dirty="0" err="1"/>
              <a:t>Deutscher</a:t>
            </a:r>
            <a:r>
              <a:rPr lang="cs-CZ" sz="2400" dirty="0"/>
              <a:t> </a:t>
            </a:r>
            <a:r>
              <a:rPr lang="cs-CZ" sz="2400" dirty="0" err="1"/>
              <a:t>Turnverein</a:t>
            </a:r>
            <a:r>
              <a:rPr lang="cs-CZ" sz="2400" dirty="0"/>
              <a:t> in Prag (</a:t>
            </a:r>
            <a:r>
              <a:rPr lang="cs-CZ" sz="2400" dirty="0" err="1"/>
              <a:t>früher</a:t>
            </a:r>
            <a:r>
              <a:rPr lang="cs-CZ" sz="2400" dirty="0"/>
              <a:t> </a:t>
            </a:r>
            <a:r>
              <a:rPr lang="cs-CZ" sz="2400" dirty="0" err="1"/>
              <a:t>schon</a:t>
            </a:r>
            <a:r>
              <a:rPr lang="cs-CZ" sz="2400" dirty="0"/>
              <a:t> </a:t>
            </a:r>
            <a:r>
              <a:rPr lang="cs-CZ" sz="2400" dirty="0" err="1"/>
              <a:t>mehrere</a:t>
            </a:r>
            <a:r>
              <a:rPr lang="cs-CZ" sz="2400" dirty="0"/>
              <a:t> </a:t>
            </a:r>
            <a:r>
              <a:rPr lang="cs-CZ" sz="2400" dirty="0" err="1"/>
              <a:t>Turnvereine</a:t>
            </a:r>
            <a:r>
              <a:rPr lang="cs-CZ" sz="2400" dirty="0"/>
              <a:t>) vs. Sokol (1862)</a:t>
            </a:r>
          </a:p>
          <a:p>
            <a:pPr indent="-228600">
              <a:buFont typeface="Arial" panose="020B0604020202020204" pitchFamily="34" charset="0"/>
              <a:buChar char="•"/>
            </a:pPr>
            <a:r>
              <a:rPr lang="cs-CZ" sz="2400" dirty="0" err="1"/>
              <a:t>Deutsche</a:t>
            </a:r>
            <a:r>
              <a:rPr lang="cs-CZ" sz="2400" dirty="0"/>
              <a:t> Lese- </a:t>
            </a:r>
            <a:r>
              <a:rPr lang="cs-CZ" sz="2400" dirty="0" err="1"/>
              <a:t>und</a:t>
            </a:r>
            <a:r>
              <a:rPr lang="cs-CZ" sz="2400" dirty="0"/>
              <a:t> </a:t>
            </a:r>
            <a:r>
              <a:rPr lang="cs-CZ" sz="2400" dirty="0" err="1"/>
              <a:t>Redehalle</a:t>
            </a:r>
            <a:r>
              <a:rPr lang="cs-CZ" sz="2400" dirty="0"/>
              <a:t> </a:t>
            </a:r>
            <a:r>
              <a:rPr lang="cs-CZ" sz="2400" dirty="0" err="1"/>
              <a:t>seit</a:t>
            </a:r>
            <a:r>
              <a:rPr lang="cs-CZ" sz="2400" dirty="0"/>
              <a:t> 1849</a:t>
            </a:r>
            <a:endParaRPr lang="en-US" sz="2400" dirty="0"/>
          </a:p>
        </p:txBody>
      </p:sp>
      <p:sp>
        <p:nvSpPr>
          <p:cNvPr id="29" name="Oval 28">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Obrázek 6">
            <a:extLst>
              <a:ext uri="{FF2B5EF4-FFF2-40B4-BE49-F238E27FC236}">
                <a16:creationId xmlns:a16="http://schemas.microsoft.com/office/drawing/2014/main" id="{E972BD4F-C640-4615-A78A-BB04E5898645}"/>
              </a:ext>
            </a:extLst>
          </p:cNvPr>
          <p:cNvPicPr>
            <a:picLocks noChangeAspect="1"/>
          </p:cNvPicPr>
          <p:nvPr/>
        </p:nvPicPr>
        <p:blipFill rotWithShape="1">
          <a:blip r:embed="rId2"/>
          <a:srcRect t="24589" r="3" b="658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Zástupný obsah 5">
            <a:extLst>
              <a:ext uri="{FF2B5EF4-FFF2-40B4-BE49-F238E27FC236}">
                <a16:creationId xmlns:a16="http://schemas.microsoft.com/office/drawing/2014/main" id="{8A57CCEE-3F7B-4318-AB1D-60E806A6E1FE}"/>
              </a:ext>
            </a:extLst>
          </p:cNvPr>
          <p:cNvPicPr>
            <a:picLocks noGrp="1" noChangeAspect="1"/>
          </p:cNvPicPr>
          <p:nvPr>
            <p:ph idx="1"/>
          </p:nvPr>
        </p:nvPicPr>
        <p:blipFill rotWithShape="1">
          <a:blip r:embed="rId3"/>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07420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DF163-D00B-4C5E-AD91-4C550B1D22E9}"/>
              </a:ext>
            </a:extLst>
          </p:cNvPr>
          <p:cNvSpPr>
            <a:spLocks noGrp="1"/>
          </p:cNvSpPr>
          <p:nvPr>
            <p:ph type="title"/>
          </p:nvPr>
        </p:nvSpPr>
        <p:spPr/>
        <p:txBody>
          <a:bodyPr/>
          <a:lstStyle/>
          <a:p>
            <a:r>
              <a:rPr lang="de-DE"/>
              <a:t>Institutionelle Separation</a:t>
            </a:r>
            <a:endParaRPr lang="cs-CZ"/>
          </a:p>
        </p:txBody>
      </p:sp>
      <p:sp>
        <p:nvSpPr>
          <p:cNvPr id="3" name="Zástupný symbol pro obsah 2">
            <a:extLst>
              <a:ext uri="{FF2B5EF4-FFF2-40B4-BE49-F238E27FC236}">
                <a16:creationId xmlns:a16="http://schemas.microsoft.com/office/drawing/2014/main" id="{ACE44550-360F-4285-97EF-73030B74D870}"/>
              </a:ext>
            </a:extLst>
          </p:cNvPr>
          <p:cNvSpPr>
            <a:spLocks noGrp="1"/>
          </p:cNvSpPr>
          <p:nvPr>
            <p:ph idx="1"/>
          </p:nvPr>
        </p:nvSpPr>
        <p:spPr>
          <a:xfrm>
            <a:off x="2111867" y="1773339"/>
            <a:ext cx="7729728" cy="4067556"/>
          </a:xfrm>
        </p:spPr>
        <p:txBody>
          <a:bodyPr>
            <a:normAutofit fontScale="77500" lnSpcReduction="20000"/>
          </a:bodyPr>
          <a:lstStyle/>
          <a:p>
            <a:pPr marL="0" indent="0">
              <a:buNone/>
            </a:pPr>
            <a:r>
              <a:rPr lang="de-DE" b="1" dirty="0"/>
              <a:t>utraquistische Institutionen</a:t>
            </a:r>
          </a:p>
          <a:p>
            <a:r>
              <a:rPr lang="de-DE" i="1" dirty="0"/>
              <a:t>Königlich böhmischen </a:t>
            </a:r>
            <a:r>
              <a:rPr lang="de-DE" b="1" i="1" dirty="0"/>
              <a:t>Gesellschaft der Wissenschaften</a:t>
            </a:r>
            <a:r>
              <a:rPr lang="de-DE" b="1" dirty="0"/>
              <a:t> </a:t>
            </a:r>
            <a:r>
              <a:rPr lang="de-DE" dirty="0"/>
              <a:t>(1770, 1791)</a:t>
            </a:r>
          </a:p>
          <a:p>
            <a:r>
              <a:rPr lang="de-DE" i="1" dirty="0"/>
              <a:t>Gesellschaft Patriotischer </a:t>
            </a:r>
            <a:r>
              <a:rPr lang="de-DE" b="1" i="1" dirty="0"/>
              <a:t>Kunstfreunde</a:t>
            </a:r>
            <a:r>
              <a:rPr lang="de-DE" i="1" dirty="0"/>
              <a:t> in Böhmen (</a:t>
            </a:r>
            <a:r>
              <a:rPr lang="de-DE" dirty="0"/>
              <a:t>1796</a:t>
            </a:r>
            <a:r>
              <a:rPr lang="de-DE" i="1" dirty="0"/>
              <a:t>) </a:t>
            </a:r>
            <a:r>
              <a:rPr lang="cs-CZ" i="1" dirty="0"/>
              <a:t>=</a:t>
            </a:r>
            <a:r>
              <a:rPr lang="en-US" i="1" dirty="0"/>
              <a:t>&gt;</a:t>
            </a:r>
            <a:r>
              <a:rPr lang="de-DE" i="1" dirty="0"/>
              <a:t> Akademie der Bildenden Künste</a:t>
            </a:r>
            <a:r>
              <a:rPr lang="de-DE" dirty="0"/>
              <a:t> </a:t>
            </a:r>
          </a:p>
          <a:p>
            <a:r>
              <a:rPr lang="de-DE" i="1" dirty="0"/>
              <a:t>Gesellschaft des </a:t>
            </a:r>
            <a:r>
              <a:rPr lang="de-DE" b="1" i="1" dirty="0"/>
              <a:t>vaterländischen Museums </a:t>
            </a:r>
            <a:r>
              <a:rPr lang="de-DE" i="1" dirty="0"/>
              <a:t>in Böhmen</a:t>
            </a:r>
            <a:r>
              <a:rPr lang="de-DE" dirty="0"/>
              <a:t> (1818)</a:t>
            </a:r>
          </a:p>
          <a:p>
            <a:pPr marL="0" indent="0">
              <a:buNone/>
            </a:pPr>
            <a:r>
              <a:rPr lang="de-DE" b="1" dirty="0"/>
              <a:t>nationale Gründungen:</a:t>
            </a:r>
          </a:p>
          <a:p>
            <a:r>
              <a:rPr lang="de-DE" dirty="0"/>
              <a:t>Motto ‚Jeder zu den Seinen!‘ </a:t>
            </a:r>
            <a:endParaRPr lang="cs-CZ" dirty="0"/>
          </a:p>
          <a:p>
            <a:r>
              <a:rPr lang="cs-CZ" b="1" dirty="0" err="1"/>
              <a:t>Deutsche</a:t>
            </a:r>
            <a:r>
              <a:rPr lang="cs-CZ" dirty="0"/>
              <a:t> </a:t>
            </a:r>
            <a:r>
              <a:rPr lang="cs-CZ" dirty="0" err="1"/>
              <a:t>und</a:t>
            </a:r>
            <a:r>
              <a:rPr lang="cs-CZ" dirty="0"/>
              <a:t> </a:t>
            </a:r>
            <a:r>
              <a:rPr lang="cs-CZ" b="1" dirty="0" err="1"/>
              <a:t>tschechische</a:t>
            </a:r>
            <a:r>
              <a:rPr lang="cs-CZ" dirty="0"/>
              <a:t> </a:t>
            </a:r>
            <a:r>
              <a:rPr lang="cs-CZ" b="1" dirty="0"/>
              <a:t>Polytechnik</a:t>
            </a:r>
            <a:r>
              <a:rPr lang="cs-CZ" dirty="0"/>
              <a:t> 1863</a:t>
            </a:r>
            <a:endParaRPr lang="de-DE" dirty="0"/>
          </a:p>
          <a:p>
            <a:r>
              <a:rPr lang="de-DE" b="1" i="1" dirty="0"/>
              <a:t>Sokol</a:t>
            </a:r>
            <a:r>
              <a:rPr lang="de-DE" i="1" dirty="0"/>
              <a:t> </a:t>
            </a:r>
            <a:r>
              <a:rPr lang="de-DE" dirty="0"/>
              <a:t>(1862) vs. </a:t>
            </a:r>
            <a:r>
              <a:rPr lang="de-DE" i="1" dirty="0"/>
              <a:t>Deutsche </a:t>
            </a:r>
            <a:r>
              <a:rPr lang="de-DE" b="1" i="1" dirty="0"/>
              <a:t>Turnerschaft</a:t>
            </a:r>
            <a:r>
              <a:rPr lang="de-DE" i="1" dirty="0"/>
              <a:t> </a:t>
            </a:r>
            <a:r>
              <a:rPr lang="de-DE" dirty="0"/>
              <a:t>(1868)</a:t>
            </a:r>
          </a:p>
          <a:p>
            <a:r>
              <a:rPr lang="de-DE" i="1" dirty="0"/>
              <a:t>Deutsche </a:t>
            </a:r>
            <a:r>
              <a:rPr lang="de-DE" b="1" i="1" dirty="0"/>
              <a:t>Verein zur Verbreitung gemeinnütziger Kenntnisse</a:t>
            </a:r>
            <a:r>
              <a:rPr lang="de-DE" b="1" dirty="0"/>
              <a:t> </a:t>
            </a:r>
            <a:r>
              <a:rPr lang="de-DE" dirty="0"/>
              <a:t>(1869–1938)</a:t>
            </a:r>
            <a:endParaRPr lang="cs-CZ" dirty="0"/>
          </a:p>
          <a:p>
            <a:endParaRPr lang="de-DE" dirty="0"/>
          </a:p>
        </p:txBody>
      </p:sp>
    </p:spTree>
    <p:extLst>
      <p:ext uri="{BB962C8B-B14F-4D97-AF65-F5344CB8AC3E}">
        <p14:creationId xmlns:p14="http://schemas.microsoft.com/office/powerpoint/2010/main" val="12277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DF163-D00B-4C5E-AD91-4C550B1D22E9}"/>
              </a:ext>
            </a:extLst>
          </p:cNvPr>
          <p:cNvSpPr>
            <a:spLocks noGrp="1"/>
          </p:cNvSpPr>
          <p:nvPr>
            <p:ph type="title"/>
          </p:nvPr>
        </p:nvSpPr>
        <p:spPr/>
        <p:txBody>
          <a:bodyPr/>
          <a:lstStyle/>
          <a:p>
            <a:r>
              <a:rPr lang="de-DE"/>
              <a:t>Institutionelle Separation</a:t>
            </a:r>
            <a:endParaRPr lang="cs-CZ"/>
          </a:p>
        </p:txBody>
      </p:sp>
      <p:sp>
        <p:nvSpPr>
          <p:cNvPr id="3" name="Zástupný symbol pro obsah 2">
            <a:extLst>
              <a:ext uri="{FF2B5EF4-FFF2-40B4-BE49-F238E27FC236}">
                <a16:creationId xmlns:a16="http://schemas.microsoft.com/office/drawing/2014/main" id="{ACE44550-360F-4285-97EF-73030B74D870}"/>
              </a:ext>
            </a:extLst>
          </p:cNvPr>
          <p:cNvSpPr>
            <a:spLocks noGrp="1"/>
          </p:cNvSpPr>
          <p:nvPr>
            <p:ph idx="1"/>
          </p:nvPr>
        </p:nvSpPr>
        <p:spPr>
          <a:xfrm>
            <a:off x="2231136" y="2638044"/>
            <a:ext cx="7729728" cy="4067556"/>
          </a:xfrm>
        </p:spPr>
        <p:txBody>
          <a:bodyPr>
            <a:normAutofit/>
          </a:bodyPr>
          <a:lstStyle/>
          <a:p>
            <a:r>
              <a:rPr lang="de-DE" i="1" dirty="0"/>
              <a:t>Verein deutscher Schriftsteller und Künstler in Böhmen </a:t>
            </a:r>
            <a:r>
              <a:rPr lang="de-DE" b="1" i="1" dirty="0"/>
              <a:t>Concordia</a:t>
            </a:r>
            <a:r>
              <a:rPr lang="de-DE" dirty="0"/>
              <a:t> (1871)</a:t>
            </a:r>
          </a:p>
          <a:p>
            <a:r>
              <a:rPr lang="de-DE" b="1" i="1" dirty="0"/>
              <a:t>Akademie</a:t>
            </a:r>
            <a:r>
              <a:rPr lang="de-DE" i="1" dirty="0"/>
              <a:t> der Wissenschaften</a:t>
            </a:r>
            <a:r>
              <a:rPr lang="de-DE" dirty="0"/>
              <a:t> (1891) vs. </a:t>
            </a:r>
            <a:r>
              <a:rPr lang="de-DE" b="1" i="1" dirty="0"/>
              <a:t>Gesellschaft zur Förderung </a:t>
            </a:r>
            <a:r>
              <a:rPr lang="de-DE" i="1" dirty="0"/>
              <a:t>deutscher Wissenschaft, Kunst und Literatur in Böhmen</a:t>
            </a:r>
            <a:r>
              <a:rPr lang="de-DE" dirty="0"/>
              <a:t> (1891–1945)</a:t>
            </a:r>
          </a:p>
          <a:p>
            <a:r>
              <a:rPr lang="de-DE" dirty="0"/>
              <a:t>1868/69 Teilung des </a:t>
            </a:r>
            <a:r>
              <a:rPr lang="de-DE" b="1" dirty="0"/>
              <a:t>Prager</a:t>
            </a:r>
            <a:r>
              <a:rPr lang="de-DE" b="1" i="1" dirty="0"/>
              <a:t> </a:t>
            </a:r>
            <a:r>
              <a:rPr lang="de-DE" b="1" dirty="0"/>
              <a:t>Polytechnikums</a:t>
            </a:r>
          </a:p>
          <a:p>
            <a:r>
              <a:rPr lang="de-DE" dirty="0"/>
              <a:t>1882 Teilung der </a:t>
            </a:r>
            <a:r>
              <a:rPr lang="de-DE" b="1" dirty="0"/>
              <a:t>Prager Universität</a:t>
            </a:r>
            <a:endParaRPr lang="cs-CZ" b="1" dirty="0"/>
          </a:p>
        </p:txBody>
      </p:sp>
    </p:spTree>
    <p:extLst>
      <p:ext uri="{BB962C8B-B14F-4D97-AF65-F5344CB8AC3E}">
        <p14:creationId xmlns:p14="http://schemas.microsoft.com/office/powerpoint/2010/main" val="6940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619</Words>
  <Application>Microsoft Office PowerPoint</Application>
  <PresentationFormat>Širokoúhlá obrazovka</PresentationFormat>
  <Paragraphs>67</Paragraphs>
  <Slides>20</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20</vt:i4>
      </vt:variant>
    </vt:vector>
  </HeadingPairs>
  <TitlesOfParts>
    <vt:vector size="24" baseType="lpstr">
      <vt:lpstr>Arial</vt:lpstr>
      <vt:lpstr>Calibri</vt:lpstr>
      <vt:lpstr>Calibri Light</vt:lpstr>
      <vt:lpstr>Motiv Office</vt:lpstr>
      <vt:lpstr>Von der Revolution 1848 bis zum ersten Weltkrieg</vt:lpstr>
      <vt:lpstr>Industrialisierung</vt:lpstr>
      <vt:lpstr>Krise des Neoabsolutismus</vt:lpstr>
      <vt:lpstr>Prezentace aplikace PowerPoint</vt:lpstr>
      <vt:lpstr>Prag – seit 1862 die Mehrheit der Bürgerräte tschechische Sympathisanten – Umkodierung des öffentlichen Raumes</vt:lpstr>
      <vt:lpstr>Frage nach dem nationalen Zentrum</vt:lpstr>
      <vt:lpstr>Das Vereinleben</vt:lpstr>
      <vt:lpstr>Institutionelle Separation</vt:lpstr>
      <vt:lpstr>Institutionelle Separation</vt:lpstr>
      <vt:lpstr>Selbstrepräsentation der Deutschböhmen: Deutschböhmische Ausstellung, 1906 </vt:lpstr>
      <vt:lpstr>Wirtschaftliche (und teilweise politische Vorherrschaft)</vt:lpstr>
      <vt:lpstr>Kadener Stahlwerke und Jugendstil-Epoche</vt:lpstr>
      <vt:lpstr>Nationale Stereotypen in der Karikatur</vt:lpstr>
      <vt:lpstr>Nationale Stereotypen in der Karikatur</vt:lpstr>
      <vt:lpstr>Nationale Stereotypen in der Karikatur</vt:lpstr>
      <vt:lpstr>Latente Gewalt… </vt:lpstr>
      <vt:lpstr>Prezentace aplikace PowerPoint</vt:lpstr>
      <vt:lpstr>Dezembersturm 1897</vt:lpstr>
      <vt:lpstr>Dezembersturm 1897</vt:lpstr>
      <vt:lpstr>Ausgleich und Lösung der nationalen Spannung?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Václav Smyčka</dc:creator>
  <cp:lastModifiedBy>Dejiny</cp:lastModifiedBy>
  <cp:revision>8</cp:revision>
  <dcterms:created xsi:type="dcterms:W3CDTF">2021-03-23T19:52:56Z</dcterms:created>
  <dcterms:modified xsi:type="dcterms:W3CDTF">2022-04-06T11:28:34Z</dcterms:modified>
</cp:coreProperties>
</file>