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79" r:id="rId5"/>
    <p:sldId id="267" r:id="rId6"/>
    <p:sldId id="263" r:id="rId7"/>
    <p:sldId id="269" r:id="rId8"/>
    <p:sldId id="277" r:id="rId9"/>
    <p:sldId id="270" r:id="rId10"/>
    <p:sldId id="273" r:id="rId11"/>
    <p:sldId id="272" r:id="rId12"/>
    <p:sldId id="274" r:id="rId13"/>
    <p:sldId id="278" r:id="rId14"/>
    <p:sldId id="275" r:id="rId15"/>
    <p:sldId id="27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998D7-688B-4EA5-82CD-2DC307358C12}" v="29" dt="2021-04-25T21:02:0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clav Smyčka" userId="378646f209e2f121" providerId="LiveId" clId="{F76998D7-688B-4EA5-82CD-2DC307358C12}"/>
    <pc:docChg chg="undo custSel addSld delSld modSld sldOrd">
      <pc:chgData name="Václav Smyčka" userId="378646f209e2f121" providerId="LiveId" clId="{F76998D7-688B-4EA5-82CD-2DC307358C12}" dt="2021-04-25T21:03:32.318" v="7622" actId="26606"/>
      <pc:docMkLst>
        <pc:docMk/>
      </pc:docMkLst>
      <pc:sldChg chg="modSp mod">
        <pc:chgData name="Václav Smyčka" userId="378646f209e2f121" providerId="LiveId" clId="{F76998D7-688B-4EA5-82CD-2DC307358C12}" dt="2021-04-25T06:08:26.865" v="6219" actId="20577"/>
        <pc:sldMkLst>
          <pc:docMk/>
          <pc:sldMk cId="4069534865" sldId="256"/>
        </pc:sldMkLst>
        <pc:spChg chg="mod">
          <ac:chgData name="Václav Smyčka" userId="378646f209e2f121" providerId="LiveId" clId="{F76998D7-688B-4EA5-82CD-2DC307358C12}" dt="2021-04-25T06:08:21.663" v="6206" actId="14100"/>
          <ac:spMkLst>
            <pc:docMk/>
            <pc:sldMk cId="4069534865" sldId="256"/>
            <ac:spMk id="2" creationId="{4224FEB6-9C5F-438C-856E-5315E7435CD5}"/>
          </ac:spMkLst>
        </pc:spChg>
        <pc:spChg chg="mod">
          <ac:chgData name="Václav Smyčka" userId="378646f209e2f121" providerId="LiveId" clId="{F76998D7-688B-4EA5-82CD-2DC307358C12}" dt="2021-04-25T06:08:26.865" v="6219" actId="20577"/>
          <ac:spMkLst>
            <pc:docMk/>
            <pc:sldMk cId="4069534865" sldId="256"/>
            <ac:spMk id="3" creationId="{BC30C58A-A5A6-4A1E-8A7B-25709946F7CF}"/>
          </ac:spMkLst>
        </pc:spChg>
      </pc:sldChg>
      <pc:sldChg chg="addSp delSp modSp mod setBg">
        <pc:chgData name="Václav Smyčka" userId="378646f209e2f121" providerId="LiveId" clId="{F76998D7-688B-4EA5-82CD-2DC307358C12}" dt="2021-04-25T08:56:45.818" v="7332" actId="20577"/>
        <pc:sldMkLst>
          <pc:docMk/>
          <pc:sldMk cId="2320223716" sldId="259"/>
        </pc:sldMkLst>
        <pc:spChg chg="mod">
          <ac:chgData name="Václav Smyčka" userId="378646f209e2f121" providerId="LiveId" clId="{F76998D7-688B-4EA5-82CD-2DC307358C12}" dt="2021-04-24T07:47:35.678" v="840" actId="26606"/>
          <ac:spMkLst>
            <pc:docMk/>
            <pc:sldMk cId="2320223716" sldId="259"/>
            <ac:spMk id="2" creationId="{C7A1E3B5-228F-494F-BF5F-29778ADF36D8}"/>
          </ac:spMkLst>
        </pc:spChg>
        <pc:spChg chg="mod">
          <ac:chgData name="Václav Smyčka" userId="378646f209e2f121" providerId="LiveId" clId="{F76998D7-688B-4EA5-82CD-2DC307358C12}" dt="2021-04-25T08:56:45.818" v="7332" actId="20577"/>
          <ac:spMkLst>
            <pc:docMk/>
            <pc:sldMk cId="2320223716" sldId="259"/>
            <ac:spMk id="3" creationId="{95FE628E-FF73-449E-B6AC-A8765A79819C}"/>
          </ac:spMkLst>
        </pc:spChg>
        <pc:spChg chg="add del">
          <ac:chgData name="Václav Smyčka" userId="378646f209e2f121" providerId="LiveId" clId="{F76998D7-688B-4EA5-82CD-2DC307358C12}" dt="2021-04-24T07:47:35.678" v="840" actId="26606"/>
          <ac:spMkLst>
            <pc:docMk/>
            <pc:sldMk cId="2320223716" sldId="259"/>
            <ac:spMk id="79" creationId="{18FD74D4-C0F3-4E5B-9628-885593F0B528}"/>
          </ac:spMkLst>
        </pc:spChg>
        <pc:spChg chg="add del">
          <ac:chgData name="Václav Smyčka" userId="378646f209e2f121" providerId="LiveId" clId="{F76998D7-688B-4EA5-82CD-2DC307358C12}" dt="2021-04-24T07:47:35.678" v="840" actId="26606"/>
          <ac:spMkLst>
            <pc:docMk/>
            <pc:sldMk cId="2320223716" sldId="259"/>
            <ac:spMk id="81" creationId="{32B55C8B-67FA-4A4B-8390-0AB46D3E3C62}"/>
          </ac:spMkLst>
        </pc:spChg>
        <pc:spChg chg="add del">
          <ac:chgData name="Václav Smyčka" userId="378646f209e2f121" providerId="LiveId" clId="{F76998D7-688B-4EA5-82CD-2DC307358C12}" dt="2021-04-24T07:47:34.012" v="838" actId="26606"/>
          <ac:spMkLst>
            <pc:docMk/>
            <pc:sldMk cId="2320223716" sldId="259"/>
            <ac:spMk id="141" creationId="{799A8B4F-0FED-46C0-9186-5A8E116D8744}"/>
          </ac:spMkLst>
        </pc:spChg>
        <pc:spChg chg="add del">
          <ac:chgData name="Václav Smyčka" userId="378646f209e2f121" providerId="LiveId" clId="{F76998D7-688B-4EA5-82CD-2DC307358C12}" dt="2021-04-24T07:47:34.012" v="838" actId="26606"/>
          <ac:spMkLst>
            <pc:docMk/>
            <pc:sldMk cId="2320223716" sldId="259"/>
            <ac:spMk id="145" creationId="{38A69B74-22E3-47CC-823F-18BE7930C814}"/>
          </ac:spMkLst>
        </pc:spChg>
        <pc:spChg chg="add del">
          <ac:chgData name="Václav Smyčka" userId="378646f209e2f121" providerId="LiveId" clId="{F76998D7-688B-4EA5-82CD-2DC307358C12}" dt="2021-04-24T07:47:34.012" v="838" actId="26606"/>
          <ac:spMkLst>
            <pc:docMk/>
            <pc:sldMk cId="2320223716" sldId="259"/>
            <ac:spMk id="147" creationId="{1778637B-5DB8-4A75-B2E6-FC2B1BB9A7DB}"/>
          </ac:spMkLst>
        </pc:spChg>
        <pc:spChg chg="add del">
          <ac:chgData name="Václav Smyčka" userId="378646f209e2f121" providerId="LiveId" clId="{F76998D7-688B-4EA5-82CD-2DC307358C12}" dt="2021-04-24T07:47:34.012" v="838" actId="26606"/>
          <ac:spMkLst>
            <pc:docMk/>
            <pc:sldMk cId="2320223716" sldId="259"/>
            <ac:spMk id="149" creationId="{0035A30C-45F3-4EFB-B2E8-6E2A11843D39}"/>
          </ac:spMkLst>
        </pc:spChg>
        <pc:picChg chg="add mod">
          <ac:chgData name="Václav Smyčka" userId="378646f209e2f121" providerId="LiveId" clId="{F76998D7-688B-4EA5-82CD-2DC307358C12}" dt="2021-04-24T07:47:54.102" v="845" actId="1076"/>
          <ac:picMkLst>
            <pc:docMk/>
            <pc:sldMk cId="2320223716" sldId="259"/>
            <ac:picMk id="4" creationId="{F172F98E-11C9-4496-A585-57247CF5F54D}"/>
          </ac:picMkLst>
        </pc:picChg>
        <pc:picChg chg="add del">
          <ac:chgData name="Václav Smyčka" userId="378646f209e2f121" providerId="LiveId" clId="{F76998D7-688B-4EA5-82CD-2DC307358C12}" dt="2021-04-24T07:47:34.012" v="838" actId="26606"/>
          <ac:picMkLst>
            <pc:docMk/>
            <pc:sldMk cId="2320223716" sldId="259"/>
            <ac:picMk id="143" creationId="{DA6861EE-7660-46C9-80BD-173B8F7454B8}"/>
          </ac:picMkLst>
        </pc:picChg>
        <pc:picChg chg="mod ord">
          <ac:chgData name="Václav Smyčka" userId="378646f209e2f121" providerId="LiveId" clId="{F76998D7-688B-4EA5-82CD-2DC307358C12}" dt="2021-04-24T07:48:01.952" v="846" actId="1076"/>
          <ac:picMkLst>
            <pc:docMk/>
            <pc:sldMk cId="2320223716" sldId="259"/>
            <ac:picMk id="1030" creationId="{5E4EED27-6547-41E3-AC7D-EFE9BE893095}"/>
          </ac:picMkLst>
        </pc:picChg>
        <pc:picChg chg="mod">
          <ac:chgData name="Václav Smyčka" userId="378646f209e2f121" providerId="LiveId" clId="{F76998D7-688B-4EA5-82CD-2DC307358C12}" dt="2021-04-24T07:47:35.678" v="840" actId="26606"/>
          <ac:picMkLst>
            <pc:docMk/>
            <pc:sldMk cId="2320223716" sldId="259"/>
            <ac:picMk id="1032" creationId="{0CB94FF0-D985-4528-942D-2BCB61B10009}"/>
          </ac:picMkLst>
        </pc:picChg>
        <pc:picChg chg="add del mod ord">
          <ac:chgData name="Václav Smyčka" userId="378646f209e2f121" providerId="LiveId" clId="{F76998D7-688B-4EA5-82CD-2DC307358C12}" dt="2021-04-24T07:47:40.282" v="841" actId="478"/>
          <ac:picMkLst>
            <pc:docMk/>
            <pc:sldMk cId="2320223716" sldId="259"/>
            <ac:picMk id="1034" creationId="{643DC4B3-4E5C-4981-9D11-18D473077597}"/>
          </ac:picMkLst>
        </pc:picChg>
      </pc:sldChg>
      <pc:sldChg chg="modSp mod">
        <pc:chgData name="Václav Smyčka" userId="378646f209e2f121" providerId="LiveId" clId="{F76998D7-688B-4EA5-82CD-2DC307358C12}" dt="2021-04-25T11:07:54.298" v="7447" actId="20577"/>
        <pc:sldMkLst>
          <pc:docMk/>
          <pc:sldMk cId="2951416030" sldId="263"/>
        </pc:sldMkLst>
        <pc:spChg chg="mod">
          <ac:chgData name="Václav Smyčka" userId="378646f209e2f121" providerId="LiveId" clId="{F76998D7-688B-4EA5-82CD-2DC307358C12}" dt="2021-04-25T11:07:54.298" v="7447" actId="20577"/>
          <ac:spMkLst>
            <pc:docMk/>
            <pc:sldMk cId="2951416030" sldId="263"/>
            <ac:spMk id="3" creationId="{CEB10BCE-44C1-4752-B052-63DD3CE7AF9E}"/>
          </ac:spMkLst>
        </pc:spChg>
      </pc:sldChg>
      <pc:sldChg chg="del">
        <pc:chgData name="Václav Smyčka" userId="378646f209e2f121" providerId="LiveId" clId="{F76998D7-688B-4EA5-82CD-2DC307358C12}" dt="2021-04-25T08:04:02.476" v="7320" actId="47"/>
        <pc:sldMkLst>
          <pc:docMk/>
          <pc:sldMk cId="1838933706" sldId="268"/>
        </pc:sldMkLst>
      </pc:sldChg>
      <pc:sldChg chg="modSp new mod">
        <pc:chgData name="Václav Smyčka" userId="378646f209e2f121" providerId="LiveId" clId="{F76998D7-688B-4EA5-82CD-2DC307358C12}" dt="2021-04-25T11:17:33.806" v="7450" actId="20578"/>
        <pc:sldMkLst>
          <pc:docMk/>
          <pc:sldMk cId="3245353892" sldId="269"/>
        </pc:sldMkLst>
        <pc:spChg chg="mod">
          <ac:chgData name="Václav Smyčka" userId="378646f209e2f121" providerId="LiveId" clId="{F76998D7-688B-4EA5-82CD-2DC307358C12}" dt="2021-04-24T07:58:32.142" v="902" actId="20577"/>
          <ac:spMkLst>
            <pc:docMk/>
            <pc:sldMk cId="3245353892" sldId="269"/>
            <ac:spMk id="2" creationId="{F3302D2F-136B-4CE5-A80F-909A151AC718}"/>
          </ac:spMkLst>
        </pc:spChg>
        <pc:spChg chg="mod">
          <ac:chgData name="Václav Smyčka" userId="378646f209e2f121" providerId="LiveId" clId="{F76998D7-688B-4EA5-82CD-2DC307358C12}" dt="2021-04-25T11:17:33.806" v="7450" actId="20578"/>
          <ac:spMkLst>
            <pc:docMk/>
            <pc:sldMk cId="3245353892" sldId="269"/>
            <ac:spMk id="3" creationId="{B7096A81-E531-4BFA-A6B9-58C7D99256A7}"/>
          </ac:spMkLst>
        </pc:spChg>
      </pc:sldChg>
      <pc:sldChg chg="addSp modSp new mod ord setBg">
        <pc:chgData name="Václav Smyčka" userId="378646f209e2f121" providerId="LiveId" clId="{F76998D7-688B-4EA5-82CD-2DC307358C12}" dt="2021-04-25T11:10:00.492" v="7449"/>
        <pc:sldMkLst>
          <pc:docMk/>
          <pc:sldMk cId="1992799743" sldId="270"/>
        </pc:sldMkLst>
        <pc:spChg chg="mod">
          <ac:chgData name="Václav Smyčka" userId="378646f209e2f121" providerId="LiveId" clId="{F76998D7-688B-4EA5-82CD-2DC307358C12}" dt="2021-04-24T08:08:20.714" v="1346" actId="26606"/>
          <ac:spMkLst>
            <pc:docMk/>
            <pc:sldMk cId="1992799743" sldId="270"/>
            <ac:spMk id="2" creationId="{8DD9DF65-C66D-4C8A-82B4-18CA694DC8E6}"/>
          </ac:spMkLst>
        </pc:spChg>
        <pc:spChg chg="mod">
          <ac:chgData name="Václav Smyčka" userId="378646f209e2f121" providerId="LiveId" clId="{F76998D7-688B-4EA5-82CD-2DC307358C12}" dt="2021-04-24T08:08:20.714" v="1346" actId="26606"/>
          <ac:spMkLst>
            <pc:docMk/>
            <pc:sldMk cId="1992799743" sldId="270"/>
            <ac:spMk id="3" creationId="{57D31BBA-7CD5-498D-8102-DF25DE615DD6}"/>
          </ac:spMkLst>
        </pc:spChg>
        <pc:spChg chg="add">
          <ac:chgData name="Václav Smyčka" userId="378646f209e2f121" providerId="LiveId" clId="{F76998D7-688B-4EA5-82CD-2DC307358C12}" dt="2021-04-24T08:08:20.714" v="1346" actId="26606"/>
          <ac:spMkLst>
            <pc:docMk/>
            <pc:sldMk cId="1992799743" sldId="270"/>
            <ac:spMk id="10" creationId="{2172A0AC-3DCE-4672-BCAF-28FEF91F6020}"/>
          </ac:spMkLst>
        </pc:spChg>
        <pc:spChg chg="add">
          <ac:chgData name="Václav Smyčka" userId="378646f209e2f121" providerId="LiveId" clId="{F76998D7-688B-4EA5-82CD-2DC307358C12}" dt="2021-04-24T08:08:20.714" v="1346" actId="26606"/>
          <ac:spMkLst>
            <pc:docMk/>
            <pc:sldMk cId="1992799743" sldId="270"/>
            <ac:spMk id="12" creationId="{AE6F1C77-EDC9-4C5F-8C1C-62DD46BDA3C3}"/>
          </ac:spMkLst>
        </pc:spChg>
        <pc:picChg chg="add mod">
          <ac:chgData name="Václav Smyčka" userId="378646f209e2f121" providerId="LiveId" clId="{F76998D7-688B-4EA5-82CD-2DC307358C12}" dt="2021-04-24T08:08:20.714" v="1346" actId="26606"/>
          <ac:picMkLst>
            <pc:docMk/>
            <pc:sldMk cId="1992799743" sldId="270"/>
            <ac:picMk id="4" creationId="{C9ED4DC4-AF34-4D78-A523-1931EC0C225C}"/>
          </ac:picMkLst>
        </pc:picChg>
        <pc:picChg chg="add mod ord">
          <ac:chgData name="Václav Smyčka" userId="378646f209e2f121" providerId="LiveId" clId="{F76998D7-688B-4EA5-82CD-2DC307358C12}" dt="2021-04-24T08:08:20.714" v="1346" actId="26606"/>
          <ac:picMkLst>
            <pc:docMk/>
            <pc:sldMk cId="1992799743" sldId="270"/>
            <ac:picMk id="5" creationId="{245377E1-9B81-4DD6-B45F-D7442A7285BD}"/>
          </ac:picMkLst>
        </pc:picChg>
      </pc:sldChg>
      <pc:sldChg chg="addSp modSp new mod setBg">
        <pc:chgData name="Václav Smyčka" userId="378646f209e2f121" providerId="LiveId" clId="{F76998D7-688B-4EA5-82CD-2DC307358C12}" dt="2021-04-25T08:12:40.049" v="7321" actId="26606"/>
        <pc:sldMkLst>
          <pc:docMk/>
          <pc:sldMk cId="930249169" sldId="271"/>
        </pc:sldMkLst>
        <pc:spChg chg="mod">
          <ac:chgData name="Václav Smyčka" userId="378646f209e2f121" providerId="LiveId" clId="{F76998D7-688B-4EA5-82CD-2DC307358C12}" dt="2021-04-25T08:12:40.049" v="7321" actId="26606"/>
          <ac:spMkLst>
            <pc:docMk/>
            <pc:sldMk cId="930249169" sldId="271"/>
            <ac:spMk id="2" creationId="{E823E4DE-8C1C-4020-A359-FB8646C54946}"/>
          </ac:spMkLst>
        </pc:spChg>
        <pc:spChg chg="mod">
          <ac:chgData name="Václav Smyčka" userId="378646f209e2f121" providerId="LiveId" clId="{F76998D7-688B-4EA5-82CD-2DC307358C12}" dt="2021-04-25T08:12:40.049" v="7321" actId="26606"/>
          <ac:spMkLst>
            <pc:docMk/>
            <pc:sldMk cId="930249169" sldId="271"/>
            <ac:spMk id="3" creationId="{87B3CE29-1F10-46F9-97E3-D66DFB031866}"/>
          </ac:spMkLst>
        </pc:spChg>
        <pc:spChg chg="add">
          <ac:chgData name="Václav Smyčka" userId="378646f209e2f121" providerId="LiveId" clId="{F76998D7-688B-4EA5-82CD-2DC307358C12}" dt="2021-04-25T08:12:40.049" v="7321" actId="26606"/>
          <ac:spMkLst>
            <pc:docMk/>
            <pc:sldMk cId="930249169" sldId="271"/>
            <ac:spMk id="9" creationId="{D93394DA-E684-47C2-9020-13225823F40A}"/>
          </ac:spMkLst>
        </pc:spChg>
        <pc:picChg chg="add mod">
          <ac:chgData name="Václav Smyčka" userId="378646f209e2f121" providerId="LiveId" clId="{F76998D7-688B-4EA5-82CD-2DC307358C12}" dt="2021-04-25T08:12:40.049" v="7321" actId="26606"/>
          <ac:picMkLst>
            <pc:docMk/>
            <pc:sldMk cId="930249169" sldId="271"/>
            <ac:picMk id="4" creationId="{0591366F-058E-44C6-97E0-B8EC5674FC2F}"/>
          </ac:picMkLst>
        </pc:picChg>
      </pc:sldChg>
      <pc:sldChg chg="addSp delSp modSp new mod ord setBg modClrScheme chgLayout">
        <pc:chgData name="Václav Smyčka" userId="378646f209e2f121" providerId="LiveId" clId="{F76998D7-688B-4EA5-82CD-2DC307358C12}" dt="2021-04-25T12:21:40.579" v="7452" actId="20577"/>
        <pc:sldMkLst>
          <pc:docMk/>
          <pc:sldMk cId="3497587698" sldId="272"/>
        </pc:sldMkLst>
        <pc:spChg chg="mod ord">
          <ac:chgData name="Václav Smyčka" userId="378646f209e2f121" providerId="LiveId" clId="{F76998D7-688B-4EA5-82CD-2DC307358C12}" dt="2021-04-24T11:25:17.104" v="3665" actId="20577"/>
          <ac:spMkLst>
            <pc:docMk/>
            <pc:sldMk cId="3497587698" sldId="272"/>
            <ac:spMk id="2" creationId="{24458F2A-63B6-4F0B-A621-537C6067FCC4}"/>
          </ac:spMkLst>
        </pc:spChg>
        <pc:spChg chg="mod ord">
          <ac:chgData name="Václav Smyčka" userId="378646f209e2f121" providerId="LiveId" clId="{F76998D7-688B-4EA5-82CD-2DC307358C12}" dt="2021-04-25T12:21:40.579" v="7452" actId="20577"/>
          <ac:spMkLst>
            <pc:docMk/>
            <pc:sldMk cId="3497587698" sldId="272"/>
            <ac:spMk id="3" creationId="{8B098EE4-72A8-4860-83AF-EE49CF502911}"/>
          </ac:spMkLst>
        </pc:spChg>
        <pc:spChg chg="add del mod ord">
          <ac:chgData name="Václav Smyčka" userId="378646f209e2f121" providerId="LiveId" clId="{F76998D7-688B-4EA5-82CD-2DC307358C12}" dt="2021-04-24T09:08:52.454" v="2449"/>
          <ac:spMkLst>
            <pc:docMk/>
            <pc:sldMk cId="3497587698" sldId="272"/>
            <ac:spMk id="4" creationId="{2C14B967-4216-469C-8E51-E717885A87BB}"/>
          </ac:spMkLst>
        </pc:spChg>
        <pc:spChg chg="add del">
          <ac:chgData name="Václav Smyčka" userId="378646f209e2f121" providerId="LiveId" clId="{F76998D7-688B-4EA5-82CD-2DC307358C12}" dt="2021-04-24T09:09:20.528" v="2453" actId="26606"/>
          <ac:spMkLst>
            <pc:docMk/>
            <pc:sldMk cId="3497587698" sldId="272"/>
            <ac:spMk id="10" creationId="{5E39A796-BE83-48B1-B33F-35C4A32AAB57}"/>
          </ac:spMkLst>
        </pc:spChg>
        <pc:spChg chg="add del">
          <ac:chgData name="Václav Smyčka" userId="378646f209e2f121" providerId="LiveId" clId="{F76998D7-688B-4EA5-82CD-2DC307358C12}" dt="2021-04-24T09:09:20.528" v="2453" actId="26606"/>
          <ac:spMkLst>
            <pc:docMk/>
            <pc:sldMk cId="3497587698" sldId="272"/>
            <ac:spMk id="12" creationId="{72F84B47-E267-4194-8194-831DB7B5547F}"/>
          </ac:spMkLst>
        </pc:spChg>
        <pc:picChg chg="add mod">
          <ac:chgData name="Václav Smyčka" userId="378646f209e2f121" providerId="LiveId" clId="{F76998D7-688B-4EA5-82CD-2DC307358C12}" dt="2021-04-24T09:09:40.503" v="2456" actId="14100"/>
          <ac:picMkLst>
            <pc:docMk/>
            <pc:sldMk cId="3497587698" sldId="272"/>
            <ac:picMk id="5" creationId="{DA41282E-44C3-438C-AB89-FF72A4880615}"/>
          </ac:picMkLst>
        </pc:picChg>
      </pc:sldChg>
      <pc:sldChg chg="addSp delSp modSp new mod setBg">
        <pc:chgData name="Václav Smyčka" userId="378646f209e2f121" providerId="LiveId" clId="{F76998D7-688B-4EA5-82CD-2DC307358C12}" dt="2021-04-24T11:24:56.912" v="3648" actId="20577"/>
        <pc:sldMkLst>
          <pc:docMk/>
          <pc:sldMk cId="249730837" sldId="273"/>
        </pc:sldMkLst>
        <pc:spChg chg="mod">
          <ac:chgData name="Václav Smyčka" userId="378646f209e2f121" providerId="LiveId" clId="{F76998D7-688B-4EA5-82CD-2DC307358C12}" dt="2021-04-24T10:59:39.085" v="3314" actId="1076"/>
          <ac:spMkLst>
            <pc:docMk/>
            <pc:sldMk cId="249730837" sldId="273"/>
            <ac:spMk id="2" creationId="{1BFF70D6-DF10-481D-8E60-30CDB692378B}"/>
          </ac:spMkLst>
        </pc:spChg>
        <pc:spChg chg="mod ord">
          <ac:chgData name="Václav Smyčka" userId="378646f209e2f121" providerId="LiveId" clId="{F76998D7-688B-4EA5-82CD-2DC307358C12}" dt="2021-04-24T11:24:56.912" v="3648" actId="20577"/>
          <ac:spMkLst>
            <pc:docMk/>
            <pc:sldMk cId="249730837" sldId="273"/>
            <ac:spMk id="3" creationId="{2113A276-51A5-46B2-9C0A-E0EC633E614E}"/>
          </ac:spMkLst>
        </pc:spChg>
        <pc:spChg chg="add del">
          <ac:chgData name="Václav Smyčka" userId="378646f209e2f121" providerId="LiveId" clId="{F76998D7-688B-4EA5-82CD-2DC307358C12}" dt="2021-04-24T10:49:25.264" v="2944" actId="26606"/>
          <ac:spMkLst>
            <pc:docMk/>
            <pc:sldMk cId="249730837" sldId="273"/>
            <ac:spMk id="11" creationId="{C5278130-DFE0-457B-8698-88DF69019DDE}"/>
          </ac:spMkLst>
        </pc:spChg>
        <pc:spChg chg="add del">
          <ac:chgData name="Václav Smyčka" userId="378646f209e2f121" providerId="LiveId" clId="{F76998D7-688B-4EA5-82CD-2DC307358C12}" dt="2021-04-24T10:49:25.264" v="2944" actId="26606"/>
          <ac:spMkLst>
            <pc:docMk/>
            <pc:sldMk cId="249730837" sldId="273"/>
            <ac:spMk id="13" creationId="{2F99531B-1681-4D6E-BECB-18325B33A618}"/>
          </ac:spMkLst>
        </pc:spChg>
        <pc:spChg chg="add del">
          <ac:chgData name="Václav Smyčka" userId="378646f209e2f121" providerId="LiveId" clId="{F76998D7-688B-4EA5-82CD-2DC307358C12}" dt="2021-04-24T10:49:25.264" v="2944" actId="26606"/>
          <ac:spMkLst>
            <pc:docMk/>
            <pc:sldMk cId="249730837" sldId="273"/>
            <ac:spMk id="15" creationId="{B908E8DC-1025-4FCC-873D-DC5C2ADEF3B2}"/>
          </ac:spMkLst>
        </pc:spChg>
        <pc:spChg chg="add del">
          <ac:chgData name="Václav Smyčka" userId="378646f209e2f121" providerId="LiveId" clId="{F76998D7-688B-4EA5-82CD-2DC307358C12}" dt="2021-04-24T10:49:25.264" v="2944" actId="26606"/>
          <ac:spMkLst>
            <pc:docMk/>
            <pc:sldMk cId="249730837" sldId="273"/>
            <ac:spMk id="19" creationId="{9B57D9A5-B0E6-43E8-854F-D4931B715AD7}"/>
          </ac:spMkLst>
        </pc:spChg>
        <pc:spChg chg="add">
          <ac:chgData name="Václav Smyčka" userId="378646f209e2f121" providerId="LiveId" clId="{F76998D7-688B-4EA5-82CD-2DC307358C12}" dt="2021-04-24T10:49:25.264" v="2944" actId="26606"/>
          <ac:spMkLst>
            <pc:docMk/>
            <pc:sldMk cId="249730837" sldId="273"/>
            <ac:spMk id="26" creationId="{09C509D2-0C1A-47B8-89C1-D3AB17D45256}"/>
          </ac:spMkLst>
        </pc:spChg>
        <pc:picChg chg="add mod ord">
          <ac:chgData name="Václav Smyčka" userId="378646f209e2f121" providerId="LiveId" clId="{F76998D7-688B-4EA5-82CD-2DC307358C12}" dt="2021-04-24T11:03:14.129" v="3551" actId="1076"/>
          <ac:picMkLst>
            <pc:docMk/>
            <pc:sldMk cId="249730837" sldId="273"/>
            <ac:picMk id="5" creationId="{B0CE75CF-25B6-4E3C-8768-D727E264B781}"/>
          </ac:picMkLst>
        </pc:picChg>
        <pc:picChg chg="add mod ord">
          <ac:chgData name="Václav Smyčka" userId="378646f209e2f121" providerId="LiveId" clId="{F76998D7-688B-4EA5-82CD-2DC307358C12}" dt="2021-04-24T11:03:21.182" v="3553" actId="1076"/>
          <ac:picMkLst>
            <pc:docMk/>
            <pc:sldMk cId="249730837" sldId="273"/>
            <ac:picMk id="6" creationId="{662CE62A-41C4-4B5F-A875-FF8FCAA3691A}"/>
          </ac:picMkLst>
        </pc:picChg>
        <pc:picChg chg="add mod">
          <ac:chgData name="Václav Smyčka" userId="378646f209e2f121" providerId="LiveId" clId="{F76998D7-688B-4EA5-82CD-2DC307358C12}" dt="2021-04-24T11:03:24.806" v="3555" actId="14100"/>
          <ac:picMkLst>
            <pc:docMk/>
            <pc:sldMk cId="249730837" sldId="273"/>
            <ac:picMk id="7" creationId="{0E654C69-9938-4359-849A-DCC94ABB8592}"/>
          </ac:picMkLst>
        </pc:picChg>
        <pc:cxnChg chg="add del">
          <ac:chgData name="Václav Smyčka" userId="378646f209e2f121" providerId="LiveId" clId="{F76998D7-688B-4EA5-82CD-2DC307358C12}" dt="2021-04-24T10:49:25.264" v="2944" actId="26606"/>
          <ac:cxnSpMkLst>
            <pc:docMk/>
            <pc:sldMk cId="249730837" sldId="273"/>
            <ac:cxnSpMk id="17" creationId="{F085D7B9-E066-4923-8CB7-294BF306296A}"/>
          </ac:cxnSpMkLst>
        </pc:cxnChg>
        <pc:cxnChg chg="add del">
          <ac:chgData name="Václav Smyčka" userId="378646f209e2f121" providerId="LiveId" clId="{F76998D7-688B-4EA5-82CD-2DC307358C12}" dt="2021-04-24T10:49:25.264" v="2944" actId="26606"/>
          <ac:cxnSpMkLst>
            <pc:docMk/>
            <pc:sldMk cId="249730837" sldId="273"/>
            <ac:cxnSpMk id="21" creationId="{25443840-A796-4C43-8DC1-1B738EFEC522}"/>
          </ac:cxnSpMkLst>
        </pc:cxnChg>
      </pc:sldChg>
      <pc:sldChg chg="modSp new mod ord">
        <pc:chgData name="Václav Smyčka" userId="378646f209e2f121" providerId="LiveId" clId="{F76998D7-688B-4EA5-82CD-2DC307358C12}" dt="2021-04-25T12:24:40.316" v="7578" actId="20577"/>
        <pc:sldMkLst>
          <pc:docMk/>
          <pc:sldMk cId="4066393876" sldId="274"/>
        </pc:sldMkLst>
        <pc:spChg chg="mod">
          <ac:chgData name="Václav Smyčka" userId="378646f209e2f121" providerId="LiveId" clId="{F76998D7-688B-4EA5-82CD-2DC307358C12}" dt="2021-04-24T08:10:49.005" v="1496" actId="20577"/>
          <ac:spMkLst>
            <pc:docMk/>
            <pc:sldMk cId="4066393876" sldId="274"/>
            <ac:spMk id="2" creationId="{3FE813D4-573F-4361-AC28-C9C404970CD2}"/>
          </ac:spMkLst>
        </pc:spChg>
        <pc:spChg chg="mod">
          <ac:chgData name="Václav Smyčka" userId="378646f209e2f121" providerId="LiveId" clId="{F76998D7-688B-4EA5-82CD-2DC307358C12}" dt="2021-04-25T12:24:40.316" v="7578" actId="20577"/>
          <ac:spMkLst>
            <pc:docMk/>
            <pc:sldMk cId="4066393876" sldId="274"/>
            <ac:spMk id="3" creationId="{7D655D44-92B8-4CDF-8BE8-22941039D8A5}"/>
          </ac:spMkLst>
        </pc:spChg>
      </pc:sldChg>
      <pc:sldChg chg="addSp delSp modSp new mod setBg">
        <pc:chgData name="Václav Smyčka" userId="378646f209e2f121" providerId="LiveId" clId="{F76998D7-688B-4EA5-82CD-2DC307358C12}" dt="2021-04-25T21:03:32.318" v="7622" actId="26606"/>
        <pc:sldMkLst>
          <pc:docMk/>
          <pc:sldMk cId="2765085735" sldId="275"/>
        </pc:sldMkLst>
        <pc:spChg chg="mod">
          <ac:chgData name="Václav Smyčka" userId="378646f209e2f121" providerId="LiveId" clId="{F76998D7-688B-4EA5-82CD-2DC307358C12}" dt="2021-04-25T21:03:32.318" v="7622" actId="26606"/>
          <ac:spMkLst>
            <pc:docMk/>
            <pc:sldMk cId="2765085735" sldId="275"/>
            <ac:spMk id="2" creationId="{85DC048D-5D2C-4663-BFC2-D543C0493521}"/>
          </ac:spMkLst>
        </pc:spChg>
        <pc:spChg chg="mod ord">
          <ac:chgData name="Václav Smyčka" userId="378646f209e2f121" providerId="LiveId" clId="{F76998D7-688B-4EA5-82CD-2DC307358C12}" dt="2021-04-25T21:03:32.318" v="7622" actId="26606"/>
          <ac:spMkLst>
            <pc:docMk/>
            <pc:sldMk cId="2765085735" sldId="275"/>
            <ac:spMk id="3" creationId="{3B18392E-965B-4F12-8A2F-32E4CC6C3D82}"/>
          </ac:spMkLst>
        </pc:spChg>
        <pc:spChg chg="add del">
          <ac:chgData name="Václav Smyčka" userId="378646f209e2f121" providerId="LiveId" clId="{F76998D7-688B-4EA5-82CD-2DC307358C12}" dt="2021-04-25T21:02:25.208" v="7601" actId="26606"/>
          <ac:spMkLst>
            <pc:docMk/>
            <pc:sldMk cId="2765085735" sldId="275"/>
            <ac:spMk id="9" creationId="{3CD9DF72-87A3-404E-A828-84CBF11A8303}"/>
          </ac:spMkLst>
        </pc:spChg>
        <pc:spChg chg="add del">
          <ac:chgData name="Václav Smyčka" userId="378646f209e2f121" providerId="LiveId" clId="{F76998D7-688B-4EA5-82CD-2DC307358C12}" dt="2021-04-25T21:02:30.828" v="7603" actId="26606"/>
          <ac:spMkLst>
            <pc:docMk/>
            <pc:sldMk cId="2765085735" sldId="275"/>
            <ac:spMk id="13" creationId="{DC6BEC6B-5C77-412D-B45A-5B0F46FEDAC7}"/>
          </ac:spMkLst>
        </pc:spChg>
        <pc:spChg chg="add del">
          <ac:chgData name="Václav Smyčka" userId="378646f209e2f121" providerId="LiveId" clId="{F76998D7-688B-4EA5-82CD-2DC307358C12}" dt="2021-04-25T21:02:32.774" v="7605" actId="26606"/>
          <ac:spMkLst>
            <pc:docMk/>
            <pc:sldMk cId="2765085735" sldId="275"/>
            <ac:spMk id="15" creationId="{9427AF5F-9A0E-42B7-A252-FD64C9885F9C}"/>
          </ac:spMkLst>
        </pc:spChg>
        <pc:spChg chg="add del">
          <ac:chgData name="Václav Smyčka" userId="378646f209e2f121" providerId="LiveId" clId="{F76998D7-688B-4EA5-82CD-2DC307358C12}" dt="2021-04-25T21:02:33.918" v="7607" actId="26606"/>
          <ac:spMkLst>
            <pc:docMk/>
            <pc:sldMk cId="2765085735" sldId="275"/>
            <ac:spMk id="17" creationId="{DC6BEC6B-5C77-412D-B45A-5B0F46FEDAC7}"/>
          </ac:spMkLst>
        </pc:spChg>
        <pc:spChg chg="add del">
          <ac:chgData name="Václav Smyčka" userId="378646f209e2f121" providerId="LiveId" clId="{F76998D7-688B-4EA5-82CD-2DC307358C12}" dt="2021-04-25T21:02:44.133" v="7609" actId="26606"/>
          <ac:spMkLst>
            <pc:docMk/>
            <pc:sldMk cId="2765085735" sldId="275"/>
            <ac:spMk id="19" creationId="{9427AF5F-9A0E-42B7-A252-FD64C9885F9C}"/>
          </ac:spMkLst>
        </pc:spChg>
        <pc:spChg chg="add del">
          <ac:chgData name="Václav Smyčka" userId="378646f209e2f121" providerId="LiveId" clId="{F76998D7-688B-4EA5-82CD-2DC307358C12}" dt="2021-04-25T21:02:51.155" v="7611" actId="26606"/>
          <ac:spMkLst>
            <pc:docMk/>
            <pc:sldMk cId="2765085735" sldId="275"/>
            <ac:spMk id="21" creationId="{39F23E05-E5C5-497C-A842-7BD21B207609}"/>
          </ac:spMkLst>
        </pc:spChg>
        <pc:spChg chg="add del">
          <ac:chgData name="Václav Smyčka" userId="378646f209e2f121" providerId="LiveId" clId="{F76998D7-688B-4EA5-82CD-2DC307358C12}" dt="2021-04-25T21:02:57.188" v="7613" actId="26606"/>
          <ac:spMkLst>
            <pc:docMk/>
            <pc:sldMk cId="2765085735" sldId="275"/>
            <ac:spMk id="23" creationId="{04812C46-200A-4DEB-A05E-3ED6C68C2387}"/>
          </ac:spMkLst>
        </pc:spChg>
        <pc:spChg chg="add del">
          <ac:chgData name="Václav Smyčka" userId="378646f209e2f121" providerId="LiveId" clId="{F76998D7-688B-4EA5-82CD-2DC307358C12}" dt="2021-04-25T21:02:57.188" v="7613" actId="26606"/>
          <ac:spMkLst>
            <pc:docMk/>
            <pc:sldMk cId="2765085735" sldId="275"/>
            <ac:spMk id="24" creationId="{D1EA859B-E555-4109-94F3-6700E046E008}"/>
          </ac:spMkLst>
        </pc:spChg>
        <pc:spChg chg="add del">
          <ac:chgData name="Václav Smyčka" userId="378646f209e2f121" providerId="LiveId" clId="{F76998D7-688B-4EA5-82CD-2DC307358C12}" dt="2021-04-25T21:03:20.986" v="7615" actId="26606"/>
          <ac:spMkLst>
            <pc:docMk/>
            <pc:sldMk cId="2765085735" sldId="275"/>
            <ac:spMk id="26" creationId="{39F23E05-E5C5-497C-A842-7BD21B207609}"/>
          </ac:spMkLst>
        </pc:spChg>
        <pc:spChg chg="add del">
          <ac:chgData name="Václav Smyčka" userId="378646f209e2f121" providerId="LiveId" clId="{F76998D7-688B-4EA5-82CD-2DC307358C12}" dt="2021-04-25T21:03:24.188" v="7617" actId="26606"/>
          <ac:spMkLst>
            <pc:docMk/>
            <pc:sldMk cId="2765085735" sldId="275"/>
            <ac:spMk id="28" creationId="{3CD9DF72-87A3-404E-A828-84CBF11A8303}"/>
          </ac:spMkLst>
        </pc:spChg>
        <pc:spChg chg="add del">
          <ac:chgData name="Václav Smyčka" userId="378646f209e2f121" providerId="LiveId" clId="{F76998D7-688B-4EA5-82CD-2DC307358C12}" dt="2021-04-25T21:03:29.418" v="7619" actId="26606"/>
          <ac:spMkLst>
            <pc:docMk/>
            <pc:sldMk cId="2765085735" sldId="275"/>
            <ac:spMk id="31" creationId="{9427AF5F-9A0E-42B7-A252-FD64C9885F9C}"/>
          </ac:spMkLst>
        </pc:spChg>
        <pc:spChg chg="add del">
          <ac:chgData name="Václav Smyčka" userId="378646f209e2f121" providerId="LiveId" clId="{F76998D7-688B-4EA5-82CD-2DC307358C12}" dt="2021-04-25T21:03:32.306" v="7621" actId="26606"/>
          <ac:spMkLst>
            <pc:docMk/>
            <pc:sldMk cId="2765085735" sldId="275"/>
            <ac:spMk id="33" creationId="{04812C46-200A-4DEB-A05E-3ED6C68C2387}"/>
          </ac:spMkLst>
        </pc:spChg>
        <pc:spChg chg="add">
          <ac:chgData name="Václav Smyčka" userId="378646f209e2f121" providerId="LiveId" clId="{F76998D7-688B-4EA5-82CD-2DC307358C12}" dt="2021-04-25T21:03:32.318" v="7622" actId="26606"/>
          <ac:spMkLst>
            <pc:docMk/>
            <pc:sldMk cId="2765085735" sldId="275"/>
            <ac:spMk id="35" creationId="{39F23E05-E5C5-497C-A842-7BD21B207609}"/>
          </ac:spMkLst>
        </pc:spChg>
        <pc:picChg chg="add mod ord">
          <ac:chgData name="Václav Smyčka" userId="378646f209e2f121" providerId="LiveId" clId="{F76998D7-688B-4EA5-82CD-2DC307358C12}" dt="2021-04-25T21:03:32.318" v="7622" actId="26606"/>
          <ac:picMkLst>
            <pc:docMk/>
            <pc:sldMk cId="2765085735" sldId="275"/>
            <ac:picMk id="4" creationId="{EB67C030-D7B0-428F-9263-855CDE8FE27A}"/>
          </ac:picMkLst>
        </pc:picChg>
        <pc:cxnChg chg="add del">
          <ac:chgData name="Václav Smyčka" userId="378646f209e2f121" providerId="LiveId" clId="{F76998D7-688B-4EA5-82CD-2DC307358C12}" dt="2021-04-25T21:02:25.208" v="7601" actId="26606"/>
          <ac:cxnSpMkLst>
            <pc:docMk/>
            <pc:sldMk cId="2765085735" sldId="275"/>
            <ac:cxnSpMk id="11" creationId="{20E3A342-4D61-4E3F-AF90-1AB42AEB96CC}"/>
          </ac:cxnSpMkLst>
        </pc:cxnChg>
        <pc:cxnChg chg="add del">
          <ac:chgData name="Václav Smyčka" userId="378646f209e2f121" providerId="LiveId" clId="{F76998D7-688B-4EA5-82CD-2DC307358C12}" dt="2021-04-25T21:03:24.188" v="7617" actId="26606"/>
          <ac:cxnSpMkLst>
            <pc:docMk/>
            <pc:sldMk cId="2765085735" sldId="275"/>
            <ac:cxnSpMk id="29" creationId="{20E3A342-4D61-4E3F-AF90-1AB42AEB96CC}"/>
          </ac:cxnSpMkLst>
        </pc:cxnChg>
      </pc:sldChg>
      <pc:sldChg chg="addSp delSp modSp new mod setBg modClrScheme chgLayout">
        <pc:chgData name="Václav Smyčka" userId="378646f209e2f121" providerId="LiveId" clId="{F76998D7-688B-4EA5-82CD-2DC307358C12}" dt="2021-04-25T13:16:34.867" v="7597" actId="20577"/>
        <pc:sldMkLst>
          <pc:docMk/>
          <pc:sldMk cId="1092410953" sldId="276"/>
        </pc:sldMkLst>
        <pc:spChg chg="mod ord">
          <ac:chgData name="Václav Smyčka" userId="378646f209e2f121" providerId="LiveId" clId="{F76998D7-688B-4EA5-82CD-2DC307358C12}" dt="2021-04-25T08:03:50.420" v="7319" actId="20577"/>
          <ac:spMkLst>
            <pc:docMk/>
            <pc:sldMk cId="1092410953" sldId="276"/>
            <ac:spMk id="2" creationId="{D12CDFC3-24D4-46E5-8A57-149614693996}"/>
          </ac:spMkLst>
        </pc:spChg>
        <pc:spChg chg="mod ord">
          <ac:chgData name="Václav Smyčka" userId="378646f209e2f121" providerId="LiveId" clId="{F76998D7-688B-4EA5-82CD-2DC307358C12}" dt="2021-04-25T13:16:34.867" v="7597" actId="20577"/>
          <ac:spMkLst>
            <pc:docMk/>
            <pc:sldMk cId="1092410953" sldId="276"/>
            <ac:spMk id="3" creationId="{58BCEB83-F2E9-4FD1-B181-081E5E67CE90}"/>
          </ac:spMkLst>
        </pc:spChg>
        <pc:spChg chg="add del mod ord">
          <ac:chgData name="Václav Smyčka" userId="378646f209e2f121" providerId="LiveId" clId="{F76998D7-688B-4EA5-82CD-2DC307358C12}" dt="2021-04-25T08:02:39.543" v="7288"/>
          <ac:spMkLst>
            <pc:docMk/>
            <pc:sldMk cId="1092410953" sldId="276"/>
            <ac:spMk id="4" creationId="{65B0DB8C-83F4-4F9B-BDDB-A67A08D8E166}"/>
          </ac:spMkLst>
        </pc:spChg>
        <pc:spChg chg="add del">
          <ac:chgData name="Václav Smyčka" userId="378646f209e2f121" providerId="LiveId" clId="{F76998D7-688B-4EA5-82CD-2DC307358C12}" dt="2021-04-25T08:03:21.004" v="7291" actId="26606"/>
          <ac:spMkLst>
            <pc:docMk/>
            <pc:sldMk cId="1092410953" sldId="276"/>
            <ac:spMk id="11" creationId="{D2B783EE-0239-4717-BBEA-8C9EAC61C824}"/>
          </ac:spMkLst>
        </pc:spChg>
        <pc:spChg chg="add del">
          <ac:chgData name="Václav Smyčka" userId="378646f209e2f121" providerId="LiveId" clId="{F76998D7-688B-4EA5-82CD-2DC307358C12}" dt="2021-04-25T08:03:21.004" v="7291" actId="26606"/>
          <ac:spMkLst>
            <pc:docMk/>
            <pc:sldMk cId="1092410953" sldId="276"/>
            <ac:spMk id="13" creationId="{A7B99495-F43F-4D80-A44F-2CB4764EB90B}"/>
          </ac:spMkLst>
        </pc:spChg>
        <pc:spChg chg="add del">
          <ac:chgData name="Václav Smyčka" userId="378646f209e2f121" providerId="LiveId" clId="{F76998D7-688B-4EA5-82CD-2DC307358C12}" dt="2021-04-25T08:03:21.004" v="7291" actId="26606"/>
          <ac:spMkLst>
            <pc:docMk/>
            <pc:sldMk cId="1092410953" sldId="276"/>
            <ac:spMk id="15" creationId="{70BEB1E7-2F88-40BC-B73D-42E5B6F80BFC}"/>
          </ac:spMkLst>
        </pc:spChg>
        <pc:spChg chg="add">
          <ac:chgData name="Václav Smyčka" userId="378646f209e2f121" providerId="LiveId" clId="{F76998D7-688B-4EA5-82CD-2DC307358C12}" dt="2021-04-25T08:03:21.020" v="7292" actId="26606"/>
          <ac:spMkLst>
            <pc:docMk/>
            <pc:sldMk cId="1092410953" sldId="276"/>
            <ac:spMk id="17" creationId="{2CB962CF-61A3-4EF9-94F6-7C59B0329524}"/>
          </ac:spMkLst>
        </pc:spChg>
        <pc:picChg chg="add mod">
          <ac:chgData name="Václav Smyčka" userId="378646f209e2f121" providerId="LiveId" clId="{F76998D7-688B-4EA5-82CD-2DC307358C12}" dt="2021-04-25T08:03:21.020" v="7292" actId="26606"/>
          <ac:picMkLst>
            <pc:docMk/>
            <pc:sldMk cId="1092410953" sldId="276"/>
            <ac:picMk id="5" creationId="{6080DACB-0AB7-419C-A43B-F645A4DF60F6}"/>
          </ac:picMkLst>
        </pc:picChg>
        <pc:picChg chg="add mod">
          <ac:chgData name="Václav Smyčka" userId="378646f209e2f121" providerId="LiveId" clId="{F76998D7-688B-4EA5-82CD-2DC307358C12}" dt="2021-04-25T08:03:21.020" v="7292" actId="26606"/>
          <ac:picMkLst>
            <pc:docMk/>
            <pc:sldMk cId="1092410953" sldId="276"/>
            <ac:picMk id="6" creationId="{2A63684C-45B7-4A13-AC33-26FF52AFB0CC}"/>
          </ac:picMkLst>
        </pc:picChg>
      </pc:sldChg>
      <pc:sldChg chg="addSp delSp modSp new mod">
        <pc:chgData name="Václav Smyčka" userId="378646f209e2f121" providerId="LiveId" clId="{F76998D7-688B-4EA5-82CD-2DC307358C12}" dt="2021-04-24T09:14:12.568" v="2462" actId="14100"/>
        <pc:sldMkLst>
          <pc:docMk/>
          <pc:sldMk cId="1353715966" sldId="277"/>
        </pc:sldMkLst>
        <pc:spChg chg="del">
          <ac:chgData name="Václav Smyčka" userId="378646f209e2f121" providerId="LiveId" clId="{F76998D7-688B-4EA5-82CD-2DC307358C12}" dt="2021-04-24T09:14:00.482" v="2459"/>
          <ac:spMkLst>
            <pc:docMk/>
            <pc:sldMk cId="1353715966" sldId="277"/>
            <ac:spMk id="3" creationId="{D6526F24-2980-4977-A9BF-A97EAB4D0F40}"/>
          </ac:spMkLst>
        </pc:spChg>
        <pc:picChg chg="add mod">
          <ac:chgData name="Václav Smyčka" userId="378646f209e2f121" providerId="LiveId" clId="{F76998D7-688B-4EA5-82CD-2DC307358C12}" dt="2021-04-24T09:14:12.568" v="2462" actId="14100"/>
          <ac:picMkLst>
            <pc:docMk/>
            <pc:sldMk cId="1353715966" sldId="277"/>
            <ac:picMk id="4" creationId="{30BE6181-F658-41A5-B689-F212896A7CA9}"/>
          </ac:picMkLst>
        </pc:picChg>
      </pc:sldChg>
      <pc:sldChg chg="addSp modSp new mod setBg">
        <pc:chgData name="Václav Smyčka" userId="378646f209e2f121" providerId="LiveId" clId="{F76998D7-688B-4EA5-82CD-2DC307358C12}" dt="2021-04-24T20:19:07.803" v="5330" actId="14100"/>
        <pc:sldMkLst>
          <pc:docMk/>
          <pc:sldMk cId="2410570655" sldId="278"/>
        </pc:sldMkLst>
        <pc:spChg chg="mod">
          <ac:chgData name="Václav Smyčka" userId="378646f209e2f121" providerId="LiveId" clId="{F76998D7-688B-4EA5-82CD-2DC307358C12}" dt="2021-04-24T12:31:01.930" v="5306" actId="26606"/>
          <ac:spMkLst>
            <pc:docMk/>
            <pc:sldMk cId="2410570655" sldId="278"/>
            <ac:spMk id="2" creationId="{5BB0A25D-01EB-4E66-97A8-3B620B1DC2DD}"/>
          </ac:spMkLst>
        </pc:spChg>
        <pc:spChg chg="mod">
          <ac:chgData name="Václav Smyčka" userId="378646f209e2f121" providerId="LiveId" clId="{F76998D7-688B-4EA5-82CD-2DC307358C12}" dt="2021-04-24T20:19:07.803" v="5330" actId="14100"/>
          <ac:spMkLst>
            <pc:docMk/>
            <pc:sldMk cId="2410570655" sldId="278"/>
            <ac:spMk id="3" creationId="{75117047-39A6-4AD1-B9BA-5FD05A4E2EB5}"/>
          </ac:spMkLst>
        </pc:spChg>
        <pc:spChg chg="add">
          <ac:chgData name="Václav Smyčka" userId="378646f209e2f121" providerId="LiveId" clId="{F76998D7-688B-4EA5-82CD-2DC307358C12}" dt="2021-04-24T12:31:01.930" v="5306" actId="26606"/>
          <ac:spMkLst>
            <pc:docMk/>
            <pc:sldMk cId="2410570655" sldId="278"/>
            <ac:spMk id="9" creationId="{D93394DA-E684-47C2-9020-13225823F40A}"/>
          </ac:spMkLst>
        </pc:spChg>
        <pc:picChg chg="add mod">
          <ac:chgData name="Václav Smyčka" userId="378646f209e2f121" providerId="LiveId" clId="{F76998D7-688B-4EA5-82CD-2DC307358C12}" dt="2021-04-24T12:31:01.930" v="5306" actId="26606"/>
          <ac:picMkLst>
            <pc:docMk/>
            <pc:sldMk cId="2410570655" sldId="278"/>
            <ac:picMk id="4" creationId="{3C385D6C-B9A3-48FB-ADF6-FB3548B196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DE859-846B-4A1C-88F1-388B0E61F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EB2909-537A-4040-AE8D-181ED29E3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44980-5895-4E7A-9900-2924F925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734851-7728-4CD4-A1EC-BE06C4A6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9077B-9E9C-455E-9276-AE083CEC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54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3BEF8-9BBF-452D-91FF-65C4CDB7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013B2A-0E93-4E8D-B50E-6171FCD66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D9B4AD-A07B-450E-ADDE-22F06B70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75461D-4BA9-46B0-A74D-6B4F48D5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89788C-4340-49E4-8D65-E48D2B49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ED8499-053E-4744-9FED-2B8E1F7F0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D269B1-F199-401A-A432-B8425ECC2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E06A1-00CC-4A40-A879-BA3D4C61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595C1A-6B2C-4B64-A34F-666FDAEA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733CA9-1570-49A6-84FE-8603FBAF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6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7CB5C-8C0E-4595-99EB-C31717B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24367A-F005-42B0-B0FD-4248E8407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0EDA14-2E6C-4840-AE0E-CEDA6F36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AB068E-2B62-4AF0-97DD-77738B00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A01D37-52E2-4936-B09E-40AF9C80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7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A4D8B-3E2D-481B-B38D-6FB007F4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8FEA5A-7C4F-4C11-A087-857985C4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3C793-B0A1-41F3-AA79-A7A9389C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382477-4DDB-47A4-B02F-AF047127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06EEFE-E019-4736-ADCE-BF3F1795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1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D9EFB-CA08-4342-A5D8-39596B2E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22F2F4-2CC9-44FD-B1D3-5E50DE453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108D32-028F-4ED9-99E3-E1211EB4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744178-C8B2-488D-8317-C40723F7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7521A1-DBFF-453F-ABBF-8B99365C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D5E605-7438-40B0-A92A-DCA0BF86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6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2A082-C998-422E-99E9-57E40C6E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71B253-1D52-417A-A806-1168D696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0BC882F-F79F-4ECC-B8BE-028A21A3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E0AE2AE-E899-49D3-A7CD-2134230B9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3FFCAB0-9D33-4373-86BF-8863B65A5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FB0885-92DE-4D27-A560-FDEBBEAE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590707-0AEF-4483-B420-C47F5344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7C140B-9338-42AB-90D2-0EB41F1F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02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1403D-DAE5-4A4D-BD37-FF5342EE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A828C8-1055-47D4-833E-F72E6C95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5D14FD-D0F1-4C23-A7CC-6EA0CD7A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B48754-885F-4636-BBC3-AC50F950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34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177C96-6ACF-4E4D-861A-BCF50BE4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A07FB5-E28F-47C6-9134-7CCF184D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AA0E66-4DD5-4A32-9533-96C1DEB5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2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AD8D2-4649-4FF8-8BD8-EB6D23BE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7F7AC7-C471-4E27-A087-C2E10B08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6B7033B-DCAF-435E-A0C8-DE91D96E5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303457-132A-4516-B10E-A70C7415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151826-72E7-43D7-AFBA-09F3EDFB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DD955F-F608-4FF6-A500-B4446104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4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1B408-4DF5-488F-9AFA-04AC05E7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D8FD07-BB1C-4F1F-A18B-37601B37B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CA50355-890A-468E-8B17-602249BA1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6B7636-4947-43DB-A055-05B857BE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7EAF35-B4FA-42B6-89AF-91AA9231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C92A94-CB8C-4E5F-ADF9-13823ADF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6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525AC9-CA5A-471B-8045-3D6C002B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2B442C5-B364-4A06-960F-D81CEA21D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595DBC-1619-4AC8-8B56-1C68EFD92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5F934-C17B-4B28-AEF9-2C5AB45CD3D5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0192F3-1618-411E-A9B2-60D163309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93CC01-A4EE-45AB-8B7F-BF5661A3C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0AED8-B199-43EA-B687-963408799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49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4FEB6-9C5F-438C-856E-5315E7435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600"/>
          </a:xfrm>
        </p:spPr>
        <p:txBody>
          <a:bodyPr>
            <a:normAutofit/>
          </a:bodyPr>
          <a:lstStyle/>
          <a:p>
            <a:r>
              <a:rPr lang="cs-CZ" dirty="0" err="1"/>
              <a:t>Zerfall</a:t>
            </a:r>
            <a:r>
              <a:rPr lang="cs-CZ" dirty="0"/>
              <a:t> der </a:t>
            </a:r>
            <a:r>
              <a:rPr lang="cs-CZ" dirty="0" err="1"/>
              <a:t>Tschechoslowakei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Protektorat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30C58A-A5A6-4A1E-8A7B-25709946F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Václav Smyčka</a:t>
            </a:r>
          </a:p>
        </p:txBody>
      </p:sp>
    </p:spTree>
    <p:extLst>
      <p:ext uri="{BB962C8B-B14F-4D97-AF65-F5344CB8AC3E}">
        <p14:creationId xmlns:p14="http://schemas.microsoft.com/office/powerpoint/2010/main" val="406953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FF70D6-DF10-481D-8E60-30CDB692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314" y="290294"/>
            <a:ext cx="4753535" cy="481231"/>
          </a:xfrm>
        </p:spPr>
        <p:txBody>
          <a:bodyPr>
            <a:noAutofit/>
          </a:bodyPr>
          <a:lstStyle/>
          <a:p>
            <a:r>
              <a:rPr lang="cs-CZ" sz="2400" dirty="0" err="1"/>
              <a:t>Anteil</a:t>
            </a:r>
            <a:r>
              <a:rPr lang="cs-CZ" sz="2400" dirty="0"/>
              <a:t> der </a:t>
            </a:r>
            <a:r>
              <a:rPr lang="cs-CZ" sz="2400" dirty="0" err="1"/>
              <a:t>Sudetendeutschen</a:t>
            </a:r>
            <a:r>
              <a:rPr lang="cs-CZ" sz="2400" dirty="0"/>
              <a:t> </a:t>
            </a:r>
            <a:r>
              <a:rPr lang="cs-CZ" sz="2400" dirty="0" err="1"/>
              <a:t>an</a:t>
            </a:r>
            <a:r>
              <a:rPr lang="cs-CZ" sz="2400" dirty="0"/>
              <a:t> dem NS </a:t>
            </a:r>
            <a:r>
              <a:rPr lang="cs-CZ" sz="2400" dirty="0" err="1"/>
              <a:t>Regime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CE75CF-25B6-4E3C-8768-D727E264B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1" b="19492"/>
          <a:stretch/>
        </p:blipFill>
        <p:spPr>
          <a:xfrm>
            <a:off x="79885" y="114311"/>
            <a:ext cx="2537786" cy="2819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62CE62A-41C4-4B5F-A875-FF8FCAA36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" r="-1" b="28687"/>
          <a:stretch/>
        </p:blipFill>
        <p:spPr>
          <a:xfrm>
            <a:off x="2848010" y="190521"/>
            <a:ext cx="2456889" cy="27431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654C69-9938-4359-849A-DCC94ABB8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3646"/>
          <a:stretch/>
        </p:blipFill>
        <p:spPr>
          <a:xfrm>
            <a:off x="79885" y="3124232"/>
            <a:ext cx="5225014" cy="2819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13A276-51A5-46B2-9C0A-E0EC633E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85" y="962026"/>
            <a:ext cx="6597665" cy="5753100"/>
          </a:xfrm>
        </p:spPr>
        <p:txBody>
          <a:bodyPr>
            <a:normAutofit fontScale="85000" lnSpcReduction="10000"/>
          </a:bodyPr>
          <a:lstStyle/>
          <a:p>
            <a:r>
              <a:rPr lang="cs-CZ" sz="1900" dirty="0"/>
              <a:t>Rudolf Burian </a:t>
            </a:r>
          </a:p>
          <a:p>
            <a:pPr lvl="1"/>
            <a:r>
              <a:rPr lang="cs-CZ" sz="1900" dirty="0"/>
              <a:t>1911 in Hrob </a:t>
            </a:r>
            <a:r>
              <a:rPr lang="cs-CZ" sz="1900" dirty="0" err="1"/>
              <a:t>bei</a:t>
            </a:r>
            <a:r>
              <a:rPr lang="cs-CZ" sz="1900" dirty="0"/>
              <a:t> </a:t>
            </a:r>
            <a:r>
              <a:rPr lang="cs-CZ" sz="1900" dirty="0" err="1"/>
              <a:t>Teplitz</a:t>
            </a:r>
            <a:r>
              <a:rPr lang="cs-CZ" sz="1900" dirty="0"/>
              <a:t> </a:t>
            </a:r>
            <a:r>
              <a:rPr lang="cs-CZ" sz="1900" dirty="0" err="1"/>
              <a:t>geboren</a:t>
            </a:r>
            <a:r>
              <a:rPr lang="cs-CZ" sz="1900" dirty="0"/>
              <a:t>, </a:t>
            </a:r>
            <a:r>
              <a:rPr lang="cs-CZ" sz="1900" dirty="0" err="1"/>
              <a:t>aus</a:t>
            </a:r>
            <a:r>
              <a:rPr lang="cs-CZ" sz="1900" dirty="0"/>
              <a:t> </a:t>
            </a:r>
            <a:r>
              <a:rPr lang="cs-CZ" sz="1900" dirty="0" err="1"/>
              <a:t>einer</a:t>
            </a:r>
            <a:r>
              <a:rPr lang="cs-CZ" sz="1900" dirty="0"/>
              <a:t> </a:t>
            </a:r>
            <a:r>
              <a:rPr lang="cs-CZ" sz="1900" dirty="0" err="1"/>
              <a:t>tschechisch-deutschen</a:t>
            </a:r>
            <a:r>
              <a:rPr lang="cs-CZ" sz="1900" dirty="0"/>
              <a:t> </a:t>
            </a:r>
            <a:r>
              <a:rPr lang="cs-CZ" sz="1900" dirty="0" err="1"/>
              <a:t>Familie</a:t>
            </a:r>
            <a:endParaRPr lang="cs-CZ" sz="1900" dirty="0"/>
          </a:p>
          <a:p>
            <a:pPr lvl="1"/>
            <a:r>
              <a:rPr lang="cs-CZ" sz="1900" dirty="0" err="1"/>
              <a:t>Als</a:t>
            </a:r>
            <a:r>
              <a:rPr lang="cs-CZ" sz="1900" dirty="0"/>
              <a:t> Müller in </a:t>
            </a:r>
            <a:r>
              <a:rPr lang="cs-CZ" sz="1900" dirty="0" err="1"/>
              <a:t>Leitmeritz</a:t>
            </a:r>
            <a:r>
              <a:rPr lang="cs-CZ" sz="1900" dirty="0"/>
              <a:t> </a:t>
            </a:r>
            <a:r>
              <a:rPr lang="cs-CZ" sz="1900" dirty="0" err="1"/>
              <a:t>ausgebildet</a:t>
            </a:r>
            <a:endParaRPr lang="cs-CZ" sz="1900" dirty="0"/>
          </a:p>
          <a:p>
            <a:pPr lvl="1"/>
            <a:r>
              <a:rPr lang="cs-CZ" sz="1900" dirty="0"/>
              <a:t>Ab 1939 </a:t>
            </a:r>
            <a:r>
              <a:rPr lang="cs-CZ" sz="1900" dirty="0" err="1"/>
              <a:t>Mitglied</a:t>
            </a:r>
            <a:r>
              <a:rPr lang="cs-CZ" sz="1900" dirty="0"/>
              <a:t> der NSDAP </a:t>
            </a:r>
            <a:r>
              <a:rPr lang="cs-CZ" sz="1900" dirty="0" err="1"/>
              <a:t>und</a:t>
            </a:r>
            <a:r>
              <a:rPr lang="cs-CZ" sz="1900" dirty="0"/>
              <a:t> SS</a:t>
            </a:r>
          </a:p>
          <a:p>
            <a:pPr lvl="1"/>
            <a:r>
              <a:rPr lang="cs-CZ" sz="1900" dirty="0"/>
              <a:t> </a:t>
            </a:r>
            <a:r>
              <a:rPr lang="cs-CZ" sz="1900" dirty="0" err="1"/>
              <a:t>Wachtmeister</a:t>
            </a:r>
            <a:r>
              <a:rPr lang="cs-CZ" sz="1900" dirty="0"/>
              <a:t> in der </a:t>
            </a:r>
            <a:r>
              <a:rPr lang="cs-CZ" sz="1900" dirty="0" err="1"/>
              <a:t>kleinen</a:t>
            </a:r>
            <a:r>
              <a:rPr lang="cs-CZ" sz="1900" dirty="0"/>
              <a:t> </a:t>
            </a:r>
            <a:r>
              <a:rPr lang="cs-CZ" sz="1900" dirty="0" err="1"/>
              <a:t>Festung</a:t>
            </a:r>
            <a:r>
              <a:rPr lang="cs-CZ" sz="1900" dirty="0"/>
              <a:t>, </a:t>
            </a:r>
            <a:r>
              <a:rPr lang="cs-CZ" sz="1900" dirty="0" err="1"/>
              <a:t>Theresienstadt</a:t>
            </a:r>
            <a:r>
              <a:rPr lang="cs-CZ" sz="1900" dirty="0"/>
              <a:t>, </a:t>
            </a:r>
            <a:r>
              <a:rPr lang="cs-CZ" sz="1900" dirty="0" err="1"/>
              <a:t>verantwortlich</a:t>
            </a:r>
            <a:r>
              <a:rPr lang="cs-CZ" sz="1900" dirty="0"/>
              <a:t> </a:t>
            </a:r>
            <a:r>
              <a:rPr lang="cs-CZ" sz="1900" dirty="0" err="1"/>
              <a:t>für</a:t>
            </a:r>
            <a:r>
              <a:rPr lang="cs-CZ" sz="1900" dirty="0"/>
              <a:t> </a:t>
            </a:r>
            <a:r>
              <a:rPr lang="cs-CZ" sz="1900" dirty="0" err="1"/>
              <a:t>Ermordung</a:t>
            </a:r>
            <a:r>
              <a:rPr lang="cs-CZ" sz="1900" dirty="0"/>
              <a:t> </a:t>
            </a:r>
            <a:r>
              <a:rPr lang="cs-CZ" sz="1900" dirty="0" err="1"/>
              <a:t>und</a:t>
            </a:r>
            <a:r>
              <a:rPr lang="cs-CZ" sz="1900" dirty="0"/>
              <a:t> </a:t>
            </a:r>
            <a:r>
              <a:rPr lang="cs-CZ" sz="1900" dirty="0" err="1"/>
              <a:t>Folterung</a:t>
            </a:r>
            <a:r>
              <a:rPr lang="cs-CZ" sz="1900" dirty="0"/>
              <a:t> der </a:t>
            </a:r>
            <a:r>
              <a:rPr lang="cs-CZ" sz="1900" dirty="0" err="1"/>
              <a:t>Häftlinge</a:t>
            </a:r>
            <a:r>
              <a:rPr lang="cs-CZ" sz="1900" dirty="0"/>
              <a:t>.</a:t>
            </a:r>
          </a:p>
          <a:p>
            <a:pPr lvl="1"/>
            <a:r>
              <a:rPr lang="cs-CZ" sz="1900" dirty="0"/>
              <a:t>1945 </a:t>
            </a:r>
            <a:r>
              <a:rPr lang="cs-CZ" sz="1900" dirty="0" err="1"/>
              <a:t>Transportiert</a:t>
            </a:r>
            <a:r>
              <a:rPr lang="cs-CZ" sz="1900" dirty="0"/>
              <a:t> in </a:t>
            </a:r>
            <a:r>
              <a:rPr lang="cs-CZ" sz="1900" dirty="0" err="1"/>
              <a:t>die</a:t>
            </a:r>
            <a:r>
              <a:rPr lang="cs-CZ" sz="1900" dirty="0"/>
              <a:t> DDR</a:t>
            </a:r>
          </a:p>
          <a:p>
            <a:pPr lvl="1"/>
            <a:r>
              <a:rPr lang="cs-CZ" sz="1900" dirty="0"/>
              <a:t>1947 </a:t>
            </a:r>
            <a:r>
              <a:rPr lang="cs-CZ" sz="1900" dirty="0" err="1"/>
              <a:t>verhaftet</a:t>
            </a:r>
            <a:r>
              <a:rPr lang="cs-CZ" sz="1900" dirty="0"/>
              <a:t> </a:t>
            </a:r>
            <a:r>
              <a:rPr lang="cs-CZ" sz="1900" dirty="0" err="1"/>
              <a:t>und</a:t>
            </a:r>
            <a:r>
              <a:rPr lang="cs-CZ" sz="1900" dirty="0"/>
              <a:t> in der </a:t>
            </a:r>
            <a:r>
              <a:rPr lang="cs-CZ" sz="1900" dirty="0" err="1"/>
              <a:t>Tschechoslowakei</a:t>
            </a:r>
            <a:r>
              <a:rPr lang="cs-CZ" sz="1900" dirty="0"/>
              <a:t> </a:t>
            </a:r>
            <a:r>
              <a:rPr lang="cs-CZ" sz="1900" dirty="0" err="1"/>
              <a:t>verurteilt</a:t>
            </a:r>
            <a:r>
              <a:rPr lang="cs-CZ" sz="1900" dirty="0"/>
              <a:t> (1948 </a:t>
            </a:r>
            <a:r>
              <a:rPr lang="cs-CZ" sz="1900" dirty="0" err="1"/>
              <a:t>hingerichtet</a:t>
            </a:r>
            <a:r>
              <a:rPr lang="cs-CZ" sz="1900" dirty="0"/>
              <a:t> in </a:t>
            </a:r>
            <a:r>
              <a:rPr lang="cs-CZ" sz="1900" dirty="0" err="1"/>
              <a:t>Leitmeritz</a:t>
            </a:r>
            <a:r>
              <a:rPr lang="cs-CZ" sz="1900" dirty="0"/>
              <a:t>)</a:t>
            </a:r>
          </a:p>
          <a:p>
            <a:r>
              <a:rPr lang="cs-CZ" sz="1900" dirty="0"/>
              <a:t>Josef </a:t>
            </a:r>
            <a:r>
              <a:rPr lang="cs-CZ" sz="1900" dirty="0" err="1"/>
              <a:t>Houstek</a:t>
            </a:r>
            <a:r>
              <a:rPr lang="cs-CZ" sz="1900" dirty="0"/>
              <a:t> / </a:t>
            </a:r>
            <a:r>
              <a:rPr lang="cs-CZ" sz="1900" dirty="0" err="1"/>
              <a:t>Erber</a:t>
            </a:r>
            <a:endParaRPr lang="cs-CZ" sz="1900" dirty="0"/>
          </a:p>
          <a:p>
            <a:pPr lvl="1"/>
            <a:r>
              <a:rPr lang="cs-CZ" sz="1900" dirty="0"/>
              <a:t>1897 in </a:t>
            </a:r>
            <a:r>
              <a:rPr lang="cs-CZ" sz="1900" dirty="0" err="1"/>
              <a:t>Ottersdorf</a:t>
            </a:r>
            <a:r>
              <a:rPr lang="cs-CZ" sz="1900" dirty="0"/>
              <a:t> / Otice </a:t>
            </a:r>
            <a:r>
              <a:rPr lang="cs-CZ" sz="1900" dirty="0" err="1"/>
              <a:t>bei</a:t>
            </a:r>
            <a:r>
              <a:rPr lang="cs-CZ" sz="1900" dirty="0"/>
              <a:t> </a:t>
            </a:r>
            <a:r>
              <a:rPr lang="cs-CZ" sz="1900" dirty="0" err="1"/>
              <a:t>Troppau</a:t>
            </a:r>
            <a:endParaRPr lang="cs-CZ" sz="1900" dirty="0"/>
          </a:p>
          <a:p>
            <a:pPr lvl="1"/>
            <a:r>
              <a:rPr lang="cs-CZ" sz="1900" dirty="0" err="1"/>
              <a:t>Spinnereiarbeiter</a:t>
            </a:r>
            <a:r>
              <a:rPr lang="cs-CZ" sz="1900" dirty="0"/>
              <a:t>, </a:t>
            </a:r>
            <a:r>
              <a:rPr lang="cs-CZ" sz="1900" dirty="0" err="1"/>
              <a:t>Wehrdienst</a:t>
            </a:r>
            <a:r>
              <a:rPr lang="cs-CZ" sz="1900" dirty="0"/>
              <a:t> in der </a:t>
            </a:r>
            <a:r>
              <a:rPr lang="cs-CZ" sz="1900" dirty="0" err="1"/>
              <a:t>tschechoslowakischen</a:t>
            </a:r>
            <a:r>
              <a:rPr lang="cs-CZ" sz="1900" dirty="0"/>
              <a:t> </a:t>
            </a:r>
            <a:r>
              <a:rPr lang="cs-CZ" sz="1900" dirty="0" err="1"/>
              <a:t>Armee</a:t>
            </a:r>
            <a:endParaRPr lang="cs-CZ" sz="1900" dirty="0"/>
          </a:p>
          <a:p>
            <a:pPr lvl="1"/>
            <a:r>
              <a:rPr lang="cs-CZ" sz="1900" dirty="0"/>
              <a:t>1936 </a:t>
            </a:r>
            <a:r>
              <a:rPr lang="cs-CZ" sz="1900" dirty="0" err="1"/>
              <a:t>Mitglied</a:t>
            </a:r>
            <a:r>
              <a:rPr lang="cs-CZ" sz="1900" dirty="0"/>
              <a:t> der SdP</a:t>
            </a:r>
          </a:p>
          <a:p>
            <a:pPr lvl="1"/>
            <a:r>
              <a:rPr lang="cs-CZ" sz="1900" dirty="0"/>
              <a:t>1939 </a:t>
            </a:r>
            <a:r>
              <a:rPr lang="cs-CZ" sz="1900" dirty="0" err="1"/>
              <a:t>Mitglied</a:t>
            </a:r>
            <a:r>
              <a:rPr lang="cs-CZ" sz="1900" dirty="0"/>
              <a:t> der NSDAP </a:t>
            </a:r>
            <a:r>
              <a:rPr lang="cs-CZ" sz="1900" dirty="0" err="1"/>
              <a:t>und</a:t>
            </a:r>
            <a:r>
              <a:rPr lang="cs-CZ" sz="1900" dirty="0"/>
              <a:t> SS</a:t>
            </a:r>
          </a:p>
          <a:p>
            <a:pPr lvl="1"/>
            <a:r>
              <a:rPr lang="cs-CZ" sz="1900" dirty="0"/>
              <a:t>1940 </a:t>
            </a:r>
            <a:r>
              <a:rPr lang="cs-CZ" sz="1900" dirty="0" err="1"/>
              <a:t>als</a:t>
            </a:r>
            <a:r>
              <a:rPr lang="cs-CZ" sz="1900" dirty="0"/>
              <a:t> </a:t>
            </a:r>
            <a:r>
              <a:rPr lang="cs-CZ" sz="1900" dirty="0" err="1"/>
              <a:t>Wachtmeister</a:t>
            </a:r>
            <a:r>
              <a:rPr lang="cs-CZ" sz="1900" dirty="0"/>
              <a:t> in </a:t>
            </a:r>
            <a:r>
              <a:rPr lang="cs-CZ" sz="1900" dirty="0" err="1"/>
              <a:t>Auschwitz</a:t>
            </a:r>
            <a:endParaRPr lang="cs-CZ" sz="1900" dirty="0"/>
          </a:p>
          <a:p>
            <a:pPr lvl="1"/>
            <a:r>
              <a:rPr lang="cs-CZ" sz="1900" dirty="0"/>
              <a:t>Ab 1942 </a:t>
            </a:r>
            <a:r>
              <a:rPr lang="cs-CZ" sz="1900" dirty="0" err="1"/>
              <a:t>Leiter</a:t>
            </a:r>
            <a:r>
              <a:rPr lang="cs-CZ" sz="1900" dirty="0"/>
              <a:t> der </a:t>
            </a:r>
            <a:r>
              <a:rPr lang="cs-CZ" sz="1900" dirty="0" err="1"/>
              <a:t>Aufnahme</a:t>
            </a:r>
            <a:r>
              <a:rPr lang="cs-CZ" sz="1900" dirty="0"/>
              <a:t> </a:t>
            </a:r>
            <a:r>
              <a:rPr lang="cs-CZ" sz="1900" dirty="0" err="1"/>
              <a:t>und</a:t>
            </a:r>
            <a:r>
              <a:rPr lang="cs-CZ" sz="1900" dirty="0"/>
              <a:t> </a:t>
            </a:r>
            <a:r>
              <a:rPr lang="cs-CZ" sz="1900" dirty="0" err="1"/>
              <a:t>Selektionen</a:t>
            </a:r>
            <a:r>
              <a:rPr lang="cs-CZ" sz="1900" dirty="0"/>
              <a:t> in </a:t>
            </a:r>
            <a:r>
              <a:rPr lang="cs-CZ" sz="1900" dirty="0" err="1"/>
              <a:t>Auschwitz-Birkenau</a:t>
            </a:r>
            <a:r>
              <a:rPr lang="cs-CZ" sz="1900" dirty="0"/>
              <a:t>, An </a:t>
            </a:r>
            <a:r>
              <a:rPr lang="cs-CZ" sz="1900" dirty="0" err="1"/>
              <a:t>Erschießungen</a:t>
            </a:r>
            <a:r>
              <a:rPr lang="cs-CZ" sz="1900" dirty="0"/>
              <a:t> </a:t>
            </a:r>
            <a:r>
              <a:rPr lang="cs-CZ" sz="1900" dirty="0" err="1"/>
              <a:t>und</a:t>
            </a:r>
            <a:r>
              <a:rPr lang="cs-CZ" sz="1900" dirty="0"/>
              <a:t> </a:t>
            </a:r>
            <a:r>
              <a:rPr lang="cs-CZ" sz="1900" dirty="0" err="1"/>
              <a:t>Vergasung</a:t>
            </a:r>
            <a:r>
              <a:rPr lang="cs-CZ" sz="1900" dirty="0"/>
              <a:t> </a:t>
            </a:r>
            <a:r>
              <a:rPr lang="cs-CZ" sz="1900" dirty="0" err="1"/>
              <a:t>beteiligt</a:t>
            </a:r>
            <a:r>
              <a:rPr lang="cs-CZ" sz="1900" dirty="0"/>
              <a:t>.</a:t>
            </a:r>
          </a:p>
          <a:p>
            <a:pPr lvl="1"/>
            <a:r>
              <a:rPr lang="cs-CZ" sz="1900" dirty="0" err="1"/>
              <a:t>Amerikanische</a:t>
            </a:r>
            <a:r>
              <a:rPr lang="cs-CZ" sz="1900" dirty="0"/>
              <a:t> </a:t>
            </a:r>
            <a:r>
              <a:rPr lang="cs-CZ" sz="1900" dirty="0" err="1"/>
              <a:t>Kriegsgefangenschaft</a:t>
            </a:r>
            <a:r>
              <a:rPr lang="cs-CZ" sz="1900" dirty="0"/>
              <a:t> 1945–1947</a:t>
            </a:r>
          </a:p>
          <a:p>
            <a:pPr lvl="1"/>
            <a:r>
              <a:rPr lang="cs-CZ" sz="1900" dirty="0" err="1"/>
              <a:t>Spinner</a:t>
            </a:r>
            <a:r>
              <a:rPr lang="cs-CZ" sz="1900" dirty="0"/>
              <a:t> in </a:t>
            </a:r>
            <a:r>
              <a:rPr lang="cs-CZ" sz="1900" dirty="0" err="1"/>
              <a:t>Hof</a:t>
            </a:r>
            <a:endParaRPr lang="cs-CZ" sz="1900" dirty="0"/>
          </a:p>
          <a:p>
            <a:pPr lvl="1"/>
            <a:r>
              <a:rPr lang="cs-CZ" sz="1900" dirty="0"/>
              <a:t>1962 </a:t>
            </a:r>
            <a:r>
              <a:rPr lang="cs-CZ" sz="1900" dirty="0" err="1"/>
              <a:t>im</a:t>
            </a:r>
            <a:r>
              <a:rPr lang="cs-CZ" sz="1900" dirty="0"/>
              <a:t> </a:t>
            </a:r>
            <a:r>
              <a:rPr lang="cs-CZ" sz="1900" dirty="0" err="1"/>
              <a:t>Rahmen</a:t>
            </a:r>
            <a:r>
              <a:rPr lang="cs-CZ" sz="1900" dirty="0"/>
              <a:t> des </a:t>
            </a:r>
            <a:r>
              <a:rPr lang="cs-CZ" sz="1900" dirty="0" err="1"/>
              <a:t>Auschwitzprozesses</a:t>
            </a:r>
            <a:r>
              <a:rPr lang="cs-CZ" sz="1900" dirty="0"/>
              <a:t> </a:t>
            </a:r>
            <a:r>
              <a:rPr lang="cs-CZ" sz="1900" dirty="0" err="1"/>
              <a:t>zum</a:t>
            </a:r>
            <a:r>
              <a:rPr lang="cs-CZ" sz="1900" dirty="0"/>
              <a:t> </a:t>
            </a:r>
            <a:r>
              <a:rPr lang="cs-CZ" sz="1900" dirty="0" err="1"/>
              <a:t>lebenslangen</a:t>
            </a:r>
            <a:r>
              <a:rPr lang="cs-CZ" sz="1900" dirty="0"/>
              <a:t> </a:t>
            </a:r>
            <a:r>
              <a:rPr lang="cs-CZ" sz="1900" dirty="0" err="1"/>
              <a:t>Zuchthaus</a:t>
            </a:r>
            <a:r>
              <a:rPr lang="cs-CZ" sz="1900" dirty="0"/>
              <a:t> </a:t>
            </a:r>
            <a:r>
              <a:rPr lang="cs-CZ" sz="1900" dirty="0" err="1"/>
              <a:t>vereurteilt</a:t>
            </a:r>
            <a:endParaRPr lang="cs-CZ" sz="1900" dirty="0"/>
          </a:p>
          <a:p>
            <a:pPr lvl="1"/>
            <a:r>
              <a:rPr lang="cs-CZ" sz="1900" dirty="0"/>
              <a:t>1986 </a:t>
            </a:r>
            <a:r>
              <a:rPr lang="cs-CZ" sz="1900" dirty="0" err="1"/>
              <a:t>entlassen</a:t>
            </a:r>
            <a:r>
              <a:rPr lang="cs-CZ" sz="1900" dirty="0"/>
              <a:t> </a:t>
            </a:r>
            <a:r>
              <a:rPr lang="cs-CZ" sz="1900" dirty="0" err="1"/>
              <a:t>und</a:t>
            </a:r>
            <a:r>
              <a:rPr lang="cs-CZ" sz="1900" dirty="0"/>
              <a:t> 1987 </a:t>
            </a:r>
            <a:r>
              <a:rPr lang="cs-CZ" sz="1900" dirty="0" err="1"/>
              <a:t>gestorben</a:t>
            </a:r>
            <a:r>
              <a:rPr lang="cs-CZ" sz="1900" dirty="0"/>
              <a:t>.</a:t>
            </a:r>
          </a:p>
          <a:p>
            <a:pPr lvl="1"/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4973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58F2A-63B6-4F0B-A621-537C6067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Germanisierungspläne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098EE4-72A8-4860-83AF-EE49CF502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38500" cy="4351338"/>
          </a:xfrm>
        </p:spPr>
        <p:txBody>
          <a:bodyPr>
            <a:normAutofit/>
          </a:bodyPr>
          <a:lstStyle/>
          <a:p>
            <a:r>
              <a:rPr lang="cs-CZ" sz="1800" dirty="0"/>
              <a:t>Der </a:t>
            </a:r>
            <a:r>
              <a:rPr lang="cs-CZ" sz="1800" dirty="0" err="1"/>
              <a:t>Plan</a:t>
            </a:r>
            <a:r>
              <a:rPr lang="cs-CZ" sz="1800" dirty="0"/>
              <a:t>, </a:t>
            </a:r>
            <a:r>
              <a:rPr lang="cs-CZ" sz="1800" dirty="0" err="1"/>
              <a:t>die</a:t>
            </a:r>
            <a:r>
              <a:rPr lang="cs-CZ" sz="1800" dirty="0"/>
              <a:t> </a:t>
            </a:r>
            <a:r>
              <a:rPr lang="cs-CZ" sz="1800" dirty="0" err="1"/>
              <a:t>Landeszentren</a:t>
            </a:r>
            <a:r>
              <a:rPr lang="cs-CZ" sz="1800" dirty="0"/>
              <a:t> </a:t>
            </a:r>
            <a:r>
              <a:rPr lang="cs-CZ" sz="1800" dirty="0" err="1"/>
              <a:t>mit</a:t>
            </a:r>
            <a:r>
              <a:rPr lang="cs-CZ" sz="1800" dirty="0"/>
              <a:t> dem </a:t>
            </a:r>
            <a:r>
              <a:rPr lang="cs-CZ" sz="1800" dirty="0" err="1"/>
              <a:t>Sudetenland</a:t>
            </a:r>
            <a:r>
              <a:rPr lang="cs-CZ" sz="1800" dirty="0"/>
              <a:t> durch </a:t>
            </a:r>
            <a:r>
              <a:rPr lang="cs-CZ" sz="1800" dirty="0" err="1"/>
              <a:t>deutsch</a:t>
            </a:r>
            <a:r>
              <a:rPr lang="cs-CZ" sz="1800" dirty="0"/>
              <a:t> </a:t>
            </a:r>
            <a:r>
              <a:rPr lang="cs-CZ" sz="1800" dirty="0" err="1"/>
              <a:t>besiedelte</a:t>
            </a:r>
            <a:r>
              <a:rPr lang="cs-CZ" sz="1800" dirty="0"/>
              <a:t> </a:t>
            </a:r>
            <a:r>
              <a:rPr lang="cs-CZ" sz="1800" dirty="0" err="1"/>
              <a:t>Korridore</a:t>
            </a:r>
            <a:r>
              <a:rPr lang="cs-CZ" sz="1800" dirty="0"/>
              <a:t> </a:t>
            </a:r>
            <a:r>
              <a:rPr lang="cs-CZ" sz="1800" dirty="0" err="1"/>
              <a:t>zu</a:t>
            </a:r>
            <a:r>
              <a:rPr lang="cs-CZ" sz="1800" dirty="0"/>
              <a:t> </a:t>
            </a:r>
            <a:r>
              <a:rPr lang="cs-CZ" sz="1800" dirty="0" err="1"/>
              <a:t>verbinden</a:t>
            </a:r>
            <a:r>
              <a:rPr lang="cs-CZ" sz="1800" dirty="0"/>
              <a:t>. </a:t>
            </a:r>
          </a:p>
          <a:p>
            <a:r>
              <a:rPr lang="cs-CZ" sz="1800" dirty="0"/>
              <a:t>SS – </a:t>
            </a:r>
            <a:r>
              <a:rPr lang="cs-CZ" sz="1800" dirty="0" err="1"/>
              <a:t>Truppenübungsplatz</a:t>
            </a:r>
            <a:r>
              <a:rPr lang="cs-CZ" sz="1800" dirty="0"/>
              <a:t> </a:t>
            </a:r>
            <a:r>
              <a:rPr lang="cs-CZ" sz="1800" dirty="0" err="1"/>
              <a:t>und</a:t>
            </a:r>
            <a:r>
              <a:rPr lang="cs-CZ" sz="1800" dirty="0"/>
              <a:t> SS – </a:t>
            </a:r>
            <a:r>
              <a:rPr lang="cs-CZ" sz="1800" dirty="0" err="1"/>
              <a:t>Panzergrenadierschule</a:t>
            </a:r>
            <a:r>
              <a:rPr lang="cs-CZ" sz="1800" dirty="0"/>
              <a:t> </a:t>
            </a:r>
            <a:r>
              <a:rPr lang="cs-CZ" sz="1800" dirty="0" err="1"/>
              <a:t>Proschetznitz</a:t>
            </a:r>
            <a:r>
              <a:rPr lang="cs-CZ" sz="1800" dirty="0"/>
              <a:t> (</a:t>
            </a:r>
            <a:r>
              <a:rPr lang="cs-CZ" sz="1800" dirty="0" err="1"/>
              <a:t>hier</a:t>
            </a:r>
            <a:r>
              <a:rPr lang="cs-CZ" sz="1800" dirty="0"/>
              <a:t> </a:t>
            </a:r>
            <a:r>
              <a:rPr lang="cs-CZ" sz="1800" dirty="0" err="1"/>
              <a:t>auch</a:t>
            </a:r>
            <a:r>
              <a:rPr lang="cs-CZ" sz="1800" dirty="0"/>
              <a:t> der </a:t>
            </a:r>
            <a:r>
              <a:rPr lang="cs-CZ" sz="1800" dirty="0" err="1"/>
              <a:t>spätere</a:t>
            </a:r>
            <a:r>
              <a:rPr lang="cs-CZ" sz="1800" dirty="0"/>
              <a:t> </a:t>
            </a:r>
            <a:r>
              <a:rPr lang="cs-CZ" sz="1800" dirty="0" err="1"/>
              <a:t>Literaturwissenschaftler</a:t>
            </a:r>
            <a:r>
              <a:rPr lang="cs-CZ" sz="1800" dirty="0"/>
              <a:t> Hans-Robert </a:t>
            </a:r>
            <a:r>
              <a:rPr lang="cs-CZ" sz="1800" dirty="0" err="1"/>
              <a:t>Jauß</a:t>
            </a:r>
            <a:r>
              <a:rPr lang="cs-CZ" sz="1800" dirty="0"/>
              <a:t> </a:t>
            </a:r>
            <a:r>
              <a:rPr lang="cs-CZ" sz="1800" dirty="0" err="1"/>
              <a:t>als</a:t>
            </a:r>
            <a:r>
              <a:rPr lang="cs-CZ" sz="1800" dirty="0"/>
              <a:t> </a:t>
            </a:r>
            <a:r>
              <a:rPr lang="cs-CZ" sz="1800" dirty="0" err="1"/>
              <a:t>Lehrer</a:t>
            </a:r>
            <a:r>
              <a:rPr lang="cs-CZ" sz="1800" dirty="0"/>
              <a:t> </a:t>
            </a:r>
            <a:r>
              <a:rPr lang="cs-CZ" sz="1800" dirty="0" err="1"/>
              <a:t>tätig</a:t>
            </a:r>
            <a:r>
              <a:rPr lang="cs-CZ" sz="1800" dirty="0"/>
              <a:t>).</a:t>
            </a:r>
          </a:p>
          <a:p>
            <a:endParaRPr lang="cs-CZ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41282E-44C3-438C-AB89-FF72A48806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6861" y="1581150"/>
            <a:ext cx="774290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813D4-573F-4361-AC28-C9C40497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Kulturinstitutionen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Protektorat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55D44-92B8-4CDF-8BE8-22941039D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Organisationen</a:t>
            </a:r>
            <a:r>
              <a:rPr lang="cs-CZ" dirty="0"/>
              <a:t> der </a:t>
            </a:r>
            <a:r>
              <a:rPr lang="cs-CZ" dirty="0" err="1"/>
              <a:t>Schriftsteller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Schutzverband</a:t>
            </a:r>
            <a:r>
              <a:rPr lang="cs-CZ" dirty="0"/>
              <a:t> 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err="1"/>
              <a:t>Schriftsteller</a:t>
            </a:r>
            <a:r>
              <a:rPr lang="cs-CZ" dirty="0"/>
              <a:t> in der </a:t>
            </a:r>
            <a:r>
              <a:rPr lang="cs-CZ" dirty="0" err="1"/>
              <a:t>Tschechoslowakei</a:t>
            </a:r>
            <a:r>
              <a:rPr lang="cs-CZ" dirty="0"/>
              <a:t> (</a:t>
            </a:r>
            <a:r>
              <a:rPr lang="cs-CZ" dirty="0" err="1"/>
              <a:t>neutral</a:t>
            </a:r>
            <a:r>
              <a:rPr lang="cs-CZ" dirty="0"/>
              <a:t>) X Nach 1936 Bund </a:t>
            </a:r>
            <a:r>
              <a:rPr lang="cs-CZ" dirty="0" err="1"/>
              <a:t>sudetendeutscher</a:t>
            </a:r>
            <a:r>
              <a:rPr lang="cs-CZ" dirty="0"/>
              <a:t> </a:t>
            </a:r>
            <a:r>
              <a:rPr lang="cs-CZ" dirty="0" err="1"/>
              <a:t>Schriftsteller</a:t>
            </a:r>
            <a:r>
              <a:rPr lang="cs-CZ" dirty="0"/>
              <a:t> (</a:t>
            </a:r>
            <a:r>
              <a:rPr lang="cs-CZ" dirty="0" err="1"/>
              <a:t>völkisch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nach </a:t>
            </a:r>
            <a:r>
              <a:rPr lang="cs-CZ" dirty="0" err="1"/>
              <a:t>Anschluß</a:t>
            </a:r>
            <a:r>
              <a:rPr lang="cs-CZ" dirty="0"/>
              <a:t> von </a:t>
            </a:r>
            <a:r>
              <a:rPr lang="cs-CZ" dirty="0" err="1"/>
              <a:t>Sudetenland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Reichsschriftumskammer</a:t>
            </a:r>
            <a:r>
              <a:rPr lang="cs-CZ" dirty="0"/>
              <a:t> </a:t>
            </a:r>
            <a:r>
              <a:rPr lang="cs-CZ" dirty="0" err="1"/>
              <a:t>organisiert</a:t>
            </a:r>
            <a:r>
              <a:rPr lang="cs-CZ" dirty="0"/>
              <a:t>.</a:t>
            </a:r>
          </a:p>
          <a:p>
            <a:r>
              <a:rPr lang="cs-CZ" dirty="0" err="1"/>
              <a:t>Organisierte</a:t>
            </a:r>
            <a:r>
              <a:rPr lang="cs-CZ" dirty="0"/>
              <a:t> </a:t>
            </a:r>
            <a:r>
              <a:rPr lang="cs-CZ" dirty="0" err="1"/>
              <a:t>Lesungen</a:t>
            </a:r>
            <a:r>
              <a:rPr lang="cs-CZ" dirty="0"/>
              <a:t> der NS-</a:t>
            </a:r>
            <a:r>
              <a:rPr lang="cs-CZ" dirty="0" err="1"/>
              <a:t>Schriftsteller</a:t>
            </a:r>
            <a:r>
              <a:rPr lang="cs-CZ" dirty="0"/>
              <a:t> (Bruno Brehm, Gertrud </a:t>
            </a:r>
            <a:r>
              <a:rPr lang="cs-CZ" dirty="0" err="1"/>
              <a:t>Fussenegger</a:t>
            </a:r>
            <a:r>
              <a:rPr lang="cs-CZ" dirty="0"/>
              <a:t>, Wilhelm </a:t>
            </a:r>
            <a:r>
              <a:rPr lang="cs-CZ" dirty="0" err="1"/>
              <a:t>Pleyer</a:t>
            </a:r>
            <a:r>
              <a:rPr lang="cs-CZ" dirty="0"/>
              <a:t>, Hans </a:t>
            </a:r>
            <a:r>
              <a:rPr lang="cs-CZ" dirty="0" err="1"/>
              <a:t>Watzlik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Deutsches</a:t>
            </a:r>
            <a:r>
              <a:rPr lang="cs-CZ" dirty="0"/>
              <a:t> </a:t>
            </a:r>
            <a:r>
              <a:rPr lang="cs-CZ" dirty="0" err="1"/>
              <a:t>Theater</a:t>
            </a:r>
            <a:r>
              <a:rPr lang="cs-CZ" dirty="0"/>
              <a:t> in Prag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Musterinstitution</a:t>
            </a:r>
            <a:r>
              <a:rPr lang="cs-CZ" dirty="0"/>
              <a:t> des „</a:t>
            </a:r>
            <a:r>
              <a:rPr lang="cs-CZ" dirty="0" err="1"/>
              <a:t>kulturellen</a:t>
            </a:r>
            <a:r>
              <a:rPr lang="cs-CZ" dirty="0"/>
              <a:t> </a:t>
            </a:r>
            <a:r>
              <a:rPr lang="cs-CZ" dirty="0" err="1"/>
              <a:t>Kampfes</a:t>
            </a:r>
            <a:r>
              <a:rPr lang="cs-CZ" dirty="0"/>
              <a:t>“ (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Subwentionen</a:t>
            </a:r>
            <a:r>
              <a:rPr lang="cs-CZ" dirty="0"/>
              <a:t>).</a:t>
            </a:r>
          </a:p>
          <a:p>
            <a:r>
              <a:rPr lang="cs-CZ" dirty="0"/>
              <a:t>Reinhard </a:t>
            </a:r>
            <a:r>
              <a:rPr lang="cs-CZ" dirty="0" err="1"/>
              <a:t>Heidrich</a:t>
            </a:r>
            <a:r>
              <a:rPr lang="cs-CZ" dirty="0"/>
              <a:t> </a:t>
            </a:r>
            <a:r>
              <a:rPr lang="cs-CZ" dirty="0" err="1"/>
              <a:t>Stiftung</a:t>
            </a:r>
            <a:r>
              <a:rPr lang="cs-CZ" dirty="0"/>
              <a:t> (</a:t>
            </a:r>
            <a:r>
              <a:rPr lang="cs-CZ" dirty="0" err="1"/>
              <a:t>seit</a:t>
            </a:r>
            <a:r>
              <a:rPr lang="cs-CZ" dirty="0"/>
              <a:t> 1942): „</a:t>
            </a:r>
            <a:r>
              <a:rPr lang="de-DE" dirty="0"/>
              <a:t>Erforschung der völkischen, kulturellen, politischen und wirtschaftlichen Verhältnisse Böhmens und Mährens sowie der Völker im ost- und südosteuropäischen Raum“</a:t>
            </a:r>
            <a:endParaRPr lang="cs-CZ" dirty="0"/>
          </a:p>
          <a:p>
            <a:r>
              <a:rPr lang="cs-CZ" dirty="0" err="1"/>
              <a:t>Sowohl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der (</a:t>
            </a:r>
            <a:r>
              <a:rPr lang="cs-CZ" dirty="0" err="1"/>
              <a:t>deutschen</a:t>
            </a:r>
            <a:r>
              <a:rPr lang="cs-CZ" dirty="0"/>
              <a:t>) </a:t>
            </a:r>
            <a:r>
              <a:rPr lang="cs-CZ" dirty="0" err="1"/>
              <a:t>Karlsuniversität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der SS </a:t>
            </a:r>
            <a:r>
              <a:rPr lang="cs-CZ" dirty="0" err="1"/>
              <a:t>verbunden</a:t>
            </a:r>
            <a:endParaRPr lang="cs-CZ" dirty="0"/>
          </a:p>
          <a:p>
            <a:pPr lvl="1"/>
            <a:r>
              <a:rPr lang="cs-CZ" dirty="0"/>
              <a:t>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Völkerkunde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Völkerpsychologie</a:t>
            </a:r>
            <a:endParaRPr lang="cs-CZ" dirty="0"/>
          </a:p>
          <a:p>
            <a:pPr lvl="1"/>
            <a:r>
              <a:rPr lang="cs-CZ" dirty="0"/>
              <a:t>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Osteuropäische</a:t>
            </a:r>
            <a:r>
              <a:rPr lang="cs-CZ" dirty="0"/>
              <a:t> </a:t>
            </a:r>
            <a:r>
              <a:rPr lang="cs-CZ" dirty="0" err="1"/>
              <a:t>Geschichte</a:t>
            </a:r>
            <a:r>
              <a:rPr lang="cs-CZ" dirty="0"/>
              <a:t> (von Eduard Winter </a:t>
            </a:r>
            <a:r>
              <a:rPr lang="cs-CZ" dirty="0" err="1"/>
              <a:t>geleitet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Tschechische</a:t>
            </a:r>
            <a:r>
              <a:rPr lang="cs-CZ" dirty="0"/>
              <a:t> </a:t>
            </a:r>
            <a:r>
              <a:rPr lang="cs-CZ" dirty="0" err="1"/>
              <a:t>Sprache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Literatur (von Eugen </a:t>
            </a:r>
            <a:r>
              <a:rPr lang="cs-CZ" dirty="0" err="1"/>
              <a:t>Rippl</a:t>
            </a:r>
            <a:r>
              <a:rPr lang="cs-CZ" dirty="0"/>
              <a:t> </a:t>
            </a:r>
            <a:r>
              <a:rPr lang="cs-CZ" dirty="0" err="1"/>
              <a:t>geleitet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39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B0A25D-01EB-4E66-97A8-3B620B1D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/>
              <a:t>Eduard Winter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17047-39A6-4AD1-B9BA-5FD05A4E2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6714744" cy="4892675"/>
          </a:xfrm>
        </p:spPr>
        <p:txBody>
          <a:bodyPr>
            <a:normAutofit/>
          </a:bodyPr>
          <a:lstStyle/>
          <a:p>
            <a:r>
              <a:rPr lang="cs-CZ" sz="1700" dirty="0"/>
              <a:t>1896 in </a:t>
            </a:r>
            <a:r>
              <a:rPr lang="cs-CZ" sz="1700" dirty="0" err="1"/>
              <a:t>Grottau</a:t>
            </a:r>
            <a:r>
              <a:rPr lang="cs-CZ" sz="1700" dirty="0"/>
              <a:t> (Hrádek nad Nisou) </a:t>
            </a:r>
            <a:r>
              <a:rPr lang="cs-CZ" sz="1700" dirty="0" err="1"/>
              <a:t>geboren</a:t>
            </a:r>
            <a:r>
              <a:rPr lang="cs-CZ" sz="1700" dirty="0"/>
              <a:t>.</a:t>
            </a:r>
          </a:p>
          <a:p>
            <a:r>
              <a:rPr lang="cs-CZ" sz="1700" dirty="0"/>
              <a:t>Studium der </a:t>
            </a:r>
            <a:r>
              <a:rPr lang="cs-CZ" sz="1700" dirty="0" err="1"/>
              <a:t>Theologie</a:t>
            </a:r>
            <a:r>
              <a:rPr lang="cs-CZ" sz="1700" dirty="0"/>
              <a:t> </a:t>
            </a:r>
            <a:r>
              <a:rPr lang="cs-CZ" sz="1700" dirty="0" err="1"/>
              <a:t>und</a:t>
            </a:r>
            <a:r>
              <a:rPr lang="cs-CZ" sz="1700" dirty="0"/>
              <a:t> </a:t>
            </a:r>
            <a:r>
              <a:rPr lang="cs-CZ" sz="1700" dirty="0" err="1"/>
              <a:t>Philosophie</a:t>
            </a:r>
            <a:endParaRPr lang="cs-CZ" sz="1700" dirty="0"/>
          </a:p>
          <a:p>
            <a:r>
              <a:rPr lang="cs-CZ" sz="1700" dirty="0"/>
              <a:t>1919 </a:t>
            </a:r>
            <a:r>
              <a:rPr lang="cs-CZ" sz="1700" dirty="0" err="1"/>
              <a:t>zum</a:t>
            </a:r>
            <a:r>
              <a:rPr lang="cs-CZ" sz="1700" dirty="0"/>
              <a:t> </a:t>
            </a:r>
            <a:r>
              <a:rPr lang="cs-CZ" sz="1700" dirty="0" err="1"/>
              <a:t>Priester</a:t>
            </a:r>
            <a:r>
              <a:rPr lang="cs-CZ" sz="1700" dirty="0"/>
              <a:t> in </a:t>
            </a:r>
            <a:r>
              <a:rPr lang="cs-CZ" sz="1700" dirty="0" err="1"/>
              <a:t>Leitmeritz</a:t>
            </a:r>
            <a:r>
              <a:rPr lang="cs-CZ" sz="1700" dirty="0"/>
              <a:t> </a:t>
            </a:r>
            <a:r>
              <a:rPr lang="cs-CZ" sz="1700" dirty="0" err="1"/>
              <a:t>geweit</a:t>
            </a:r>
            <a:endParaRPr lang="cs-CZ" sz="1700" dirty="0"/>
          </a:p>
          <a:p>
            <a:r>
              <a:rPr lang="cs-CZ" sz="1700" dirty="0"/>
              <a:t>Ab 1934 </a:t>
            </a:r>
            <a:r>
              <a:rPr lang="cs-CZ" sz="1700" dirty="0" err="1"/>
              <a:t>Professor</a:t>
            </a:r>
            <a:r>
              <a:rPr lang="cs-CZ" sz="1700" dirty="0"/>
              <a:t> der </a:t>
            </a:r>
            <a:r>
              <a:rPr lang="cs-CZ" sz="1700" dirty="0" err="1"/>
              <a:t>Kirchengeschichte</a:t>
            </a:r>
            <a:r>
              <a:rPr lang="cs-CZ" sz="1700" dirty="0"/>
              <a:t> in Prag</a:t>
            </a:r>
          </a:p>
          <a:p>
            <a:pPr lvl="1"/>
            <a:r>
              <a:rPr lang="de-DE" sz="1300" i="1" dirty="0"/>
              <a:t>Bernard </a:t>
            </a:r>
            <a:r>
              <a:rPr lang="de-DE" sz="1300" i="1" dirty="0" err="1"/>
              <a:t>Bolzano</a:t>
            </a:r>
            <a:r>
              <a:rPr lang="de-DE" sz="1300" i="1" dirty="0"/>
              <a:t> und sein Kreis</a:t>
            </a:r>
            <a:r>
              <a:rPr lang="de-DE" sz="1300" dirty="0"/>
              <a:t>, 1932</a:t>
            </a:r>
            <a:endParaRPr lang="cs-CZ" sz="1300" dirty="0"/>
          </a:p>
          <a:p>
            <a:pPr lvl="1"/>
            <a:r>
              <a:rPr lang="de-DE" sz="1300" i="1" dirty="0"/>
              <a:t>Der </a:t>
            </a:r>
            <a:r>
              <a:rPr lang="de-DE" sz="1300" i="1" dirty="0" err="1"/>
              <a:t>Josefinismus</a:t>
            </a:r>
            <a:r>
              <a:rPr lang="de-DE" sz="1300" i="1" dirty="0"/>
              <a:t> und seine Geschichte</a:t>
            </a:r>
            <a:r>
              <a:rPr lang="de-DE" sz="1300" dirty="0"/>
              <a:t>, 1943 </a:t>
            </a:r>
            <a:endParaRPr lang="cs-CZ" sz="1300" dirty="0"/>
          </a:p>
          <a:p>
            <a:r>
              <a:rPr lang="cs-CZ" sz="1700" dirty="0"/>
              <a:t>Er </a:t>
            </a:r>
            <a:r>
              <a:rPr lang="cs-CZ" sz="1700" dirty="0" err="1"/>
              <a:t>hatte</a:t>
            </a:r>
            <a:r>
              <a:rPr lang="cs-CZ" sz="1700" dirty="0"/>
              <a:t> </a:t>
            </a:r>
            <a:r>
              <a:rPr lang="cs-CZ" sz="1700" dirty="0" err="1"/>
              <a:t>die</a:t>
            </a:r>
            <a:r>
              <a:rPr lang="cs-CZ" sz="1700" dirty="0"/>
              <a:t> </a:t>
            </a:r>
            <a:r>
              <a:rPr lang="cs-CZ" sz="1700" dirty="0" err="1"/>
              <a:t>Affäre</a:t>
            </a:r>
            <a:r>
              <a:rPr lang="cs-CZ" sz="1700" dirty="0"/>
              <a:t> </a:t>
            </a:r>
            <a:r>
              <a:rPr lang="cs-CZ" sz="1700" dirty="0" err="1"/>
              <a:t>mit</a:t>
            </a:r>
            <a:r>
              <a:rPr lang="cs-CZ" sz="1700" dirty="0"/>
              <a:t> </a:t>
            </a:r>
            <a:r>
              <a:rPr lang="cs-CZ" sz="1700" dirty="0" err="1"/>
              <a:t>seiner</a:t>
            </a:r>
            <a:r>
              <a:rPr lang="cs-CZ" sz="1700" dirty="0"/>
              <a:t> </a:t>
            </a:r>
            <a:r>
              <a:rPr lang="cs-CZ" sz="1700" dirty="0" err="1"/>
              <a:t>Kollegin</a:t>
            </a:r>
            <a:r>
              <a:rPr lang="cs-CZ" sz="1700" dirty="0"/>
              <a:t> </a:t>
            </a:r>
            <a:r>
              <a:rPr lang="cs-CZ" sz="1700" dirty="0" err="1"/>
              <a:t>und</a:t>
            </a:r>
            <a:r>
              <a:rPr lang="cs-CZ" sz="1700" dirty="0"/>
              <a:t> </a:t>
            </a:r>
            <a:r>
              <a:rPr lang="cs-CZ" sz="1700" dirty="0" err="1"/>
              <a:t>wurde</a:t>
            </a:r>
            <a:r>
              <a:rPr lang="cs-CZ" sz="1700" dirty="0"/>
              <a:t> </a:t>
            </a:r>
            <a:r>
              <a:rPr lang="cs-CZ" sz="1700" dirty="0" err="1"/>
              <a:t>Exkommuniziert</a:t>
            </a:r>
            <a:endParaRPr lang="cs-CZ" sz="1700" dirty="0"/>
          </a:p>
          <a:p>
            <a:r>
              <a:rPr lang="cs-CZ" sz="1700" dirty="0"/>
              <a:t>1939 </a:t>
            </a:r>
            <a:r>
              <a:rPr lang="cs-CZ" sz="1700" dirty="0" err="1"/>
              <a:t>Mitglied</a:t>
            </a:r>
            <a:r>
              <a:rPr lang="cs-CZ" sz="1700" dirty="0"/>
              <a:t> der NSDAP </a:t>
            </a:r>
            <a:r>
              <a:rPr lang="cs-CZ" sz="1700" dirty="0" err="1"/>
              <a:t>und</a:t>
            </a:r>
            <a:r>
              <a:rPr lang="cs-CZ" sz="1700" dirty="0"/>
              <a:t> </a:t>
            </a:r>
            <a:r>
              <a:rPr lang="cs-CZ" sz="1700" dirty="0" err="1"/>
              <a:t>geheimer</a:t>
            </a:r>
            <a:r>
              <a:rPr lang="cs-CZ" sz="1700" dirty="0"/>
              <a:t> </a:t>
            </a:r>
            <a:r>
              <a:rPr lang="cs-CZ" sz="1700" dirty="0" err="1"/>
              <a:t>Mitarbeiter</a:t>
            </a:r>
            <a:r>
              <a:rPr lang="cs-CZ" sz="1700" dirty="0"/>
              <a:t> des </a:t>
            </a:r>
            <a:r>
              <a:rPr lang="cs-CZ" sz="1700" dirty="0" err="1"/>
              <a:t>Sicherheitsdienstes</a:t>
            </a:r>
            <a:r>
              <a:rPr lang="cs-CZ" sz="1700" dirty="0"/>
              <a:t> der SS (SD).</a:t>
            </a:r>
          </a:p>
          <a:p>
            <a:r>
              <a:rPr lang="cs-CZ" sz="1700" dirty="0"/>
              <a:t>1945 </a:t>
            </a:r>
            <a:r>
              <a:rPr lang="cs-CZ" sz="1700" dirty="0" err="1"/>
              <a:t>floh</a:t>
            </a:r>
            <a:r>
              <a:rPr lang="cs-CZ" sz="1700" dirty="0"/>
              <a:t> nach </a:t>
            </a:r>
            <a:r>
              <a:rPr lang="cs-CZ" sz="1700" dirty="0" err="1"/>
              <a:t>Wien</a:t>
            </a:r>
            <a:r>
              <a:rPr lang="cs-CZ" sz="1700" dirty="0"/>
              <a:t> </a:t>
            </a:r>
            <a:r>
              <a:rPr lang="cs-CZ" sz="1700" dirty="0" err="1"/>
              <a:t>und</a:t>
            </a:r>
            <a:r>
              <a:rPr lang="cs-CZ" sz="1700" dirty="0"/>
              <a:t> </a:t>
            </a:r>
            <a:r>
              <a:rPr lang="cs-CZ" sz="1700" dirty="0" err="1"/>
              <a:t>wurde</a:t>
            </a:r>
            <a:r>
              <a:rPr lang="cs-CZ" sz="1700" dirty="0"/>
              <a:t> </a:t>
            </a:r>
            <a:r>
              <a:rPr lang="cs-CZ" sz="1700" dirty="0" err="1"/>
              <a:t>zum</a:t>
            </a:r>
            <a:r>
              <a:rPr lang="cs-CZ" sz="1700" dirty="0"/>
              <a:t> </a:t>
            </a:r>
            <a:r>
              <a:rPr lang="cs-CZ" sz="1700" dirty="0" err="1"/>
              <a:t>Kommunisten</a:t>
            </a:r>
            <a:endParaRPr lang="cs-CZ" sz="1700" dirty="0"/>
          </a:p>
          <a:p>
            <a:r>
              <a:rPr lang="cs-CZ" sz="1700" dirty="0"/>
              <a:t>1947 </a:t>
            </a:r>
            <a:r>
              <a:rPr lang="cs-CZ" sz="1700" dirty="0" err="1"/>
              <a:t>Professor</a:t>
            </a:r>
            <a:r>
              <a:rPr lang="cs-CZ" sz="1700" dirty="0"/>
              <a:t> </a:t>
            </a:r>
            <a:r>
              <a:rPr lang="cs-CZ" sz="1700" dirty="0" err="1"/>
              <a:t>für</a:t>
            </a:r>
            <a:r>
              <a:rPr lang="cs-CZ" sz="1700" dirty="0"/>
              <a:t> </a:t>
            </a:r>
            <a:r>
              <a:rPr lang="cs-CZ" sz="1700" dirty="0" err="1"/>
              <a:t>Osteuropäische</a:t>
            </a:r>
            <a:r>
              <a:rPr lang="cs-CZ" sz="1700" dirty="0"/>
              <a:t> </a:t>
            </a:r>
            <a:r>
              <a:rPr lang="cs-CZ" sz="1700" dirty="0" err="1"/>
              <a:t>Geschichte</a:t>
            </a:r>
            <a:r>
              <a:rPr lang="cs-CZ" sz="1700" dirty="0"/>
              <a:t> in Halle</a:t>
            </a:r>
          </a:p>
          <a:p>
            <a:r>
              <a:rPr lang="cs-CZ" sz="1700" dirty="0"/>
              <a:t>Von 1951 bis </a:t>
            </a:r>
            <a:r>
              <a:rPr lang="cs-CZ" sz="1700" dirty="0" err="1"/>
              <a:t>zur</a:t>
            </a:r>
            <a:r>
              <a:rPr lang="cs-CZ" sz="1700" dirty="0"/>
              <a:t> </a:t>
            </a:r>
            <a:r>
              <a:rPr lang="cs-CZ" sz="1700" dirty="0" err="1"/>
              <a:t>Emeritierung</a:t>
            </a:r>
            <a:r>
              <a:rPr lang="cs-CZ" sz="1700" dirty="0"/>
              <a:t> 1966 </a:t>
            </a:r>
            <a:r>
              <a:rPr lang="cs-CZ" sz="1700" dirty="0" err="1"/>
              <a:t>an</a:t>
            </a:r>
            <a:r>
              <a:rPr lang="cs-CZ" sz="1700" dirty="0"/>
              <a:t> der </a:t>
            </a:r>
            <a:r>
              <a:rPr lang="cs-CZ" sz="1700" dirty="0" err="1"/>
              <a:t>Humbolduniversität</a:t>
            </a:r>
            <a:r>
              <a:rPr lang="cs-CZ" sz="1700" dirty="0"/>
              <a:t> </a:t>
            </a:r>
            <a:r>
              <a:rPr lang="cs-CZ" sz="1700" dirty="0" err="1"/>
              <a:t>tätig</a:t>
            </a:r>
            <a:r>
              <a:rPr lang="cs-CZ" sz="1700" dirty="0"/>
              <a:t>.</a:t>
            </a:r>
          </a:p>
          <a:p>
            <a:r>
              <a:rPr lang="cs-CZ" sz="1700" dirty="0" err="1"/>
              <a:t>Als</a:t>
            </a:r>
            <a:r>
              <a:rPr lang="cs-CZ" sz="1700" dirty="0"/>
              <a:t> Stasi-</a:t>
            </a:r>
            <a:r>
              <a:rPr lang="cs-CZ" sz="1700" dirty="0" err="1"/>
              <a:t>Mitarbeiter</a:t>
            </a:r>
            <a:r>
              <a:rPr lang="cs-CZ" sz="1700" dirty="0"/>
              <a:t> </a:t>
            </a:r>
            <a:r>
              <a:rPr lang="cs-CZ" sz="1700" dirty="0" err="1"/>
              <a:t>tätig</a:t>
            </a:r>
            <a:r>
              <a:rPr lang="cs-CZ" sz="1700" dirty="0"/>
              <a:t>, 1956 DDR </a:t>
            </a:r>
            <a:r>
              <a:rPr lang="cs-CZ" sz="1700" dirty="0" err="1"/>
              <a:t>Nationalpreis</a:t>
            </a:r>
            <a:r>
              <a:rPr lang="cs-CZ" sz="1700" dirty="0"/>
              <a:t>, 1981 </a:t>
            </a:r>
            <a:r>
              <a:rPr lang="cs-CZ" sz="1700" dirty="0" err="1"/>
              <a:t>Vaterländischer</a:t>
            </a:r>
            <a:r>
              <a:rPr lang="cs-CZ" sz="1700" dirty="0"/>
              <a:t> </a:t>
            </a:r>
            <a:r>
              <a:rPr lang="cs-CZ" sz="1700" dirty="0" err="1"/>
              <a:t>Verdienstorden</a:t>
            </a:r>
            <a:r>
              <a:rPr lang="cs-CZ" sz="17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385D6C-B9A3-48FB-ADF6-FB3548B19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1" b="1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39F23E05-E5C5-497C-A842-7BD21B207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67C030-D7B0-428F-9263-855CDE8F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9" r="26094"/>
          <a:stretch/>
        </p:blipFill>
        <p:spPr>
          <a:xfrm>
            <a:off x="7989296" y="1843285"/>
            <a:ext cx="3364502" cy="37286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DC048D-5D2C-4663-BFC2-D543C049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6440"/>
          </a:xfrm>
        </p:spPr>
        <p:txBody>
          <a:bodyPr>
            <a:normAutofit/>
          </a:bodyPr>
          <a:lstStyle/>
          <a:p>
            <a:r>
              <a:rPr lang="cs-CZ" sz="4000"/>
              <a:t>Schriftsteller im Exil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18392E-965B-4F12-8A2F-32E4CC6C3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4066" cy="4301437"/>
          </a:xfrm>
        </p:spPr>
        <p:txBody>
          <a:bodyPr>
            <a:normAutofit/>
          </a:bodyPr>
          <a:lstStyle/>
          <a:p>
            <a:r>
              <a:rPr lang="cs-CZ" sz="2000"/>
              <a:t>Londoner Exil: Ludwig Winder, Rudolf Fuchs, Otto Pick…</a:t>
            </a:r>
          </a:p>
          <a:p>
            <a:r>
              <a:rPr lang="cs-CZ" sz="2000"/>
              <a:t>Amerikanisches Exil (USA): Franz Werfel, Johannes Urzidil, F. C. Weiskopf…</a:t>
            </a:r>
          </a:p>
          <a:p>
            <a:r>
              <a:rPr lang="cs-CZ" sz="2000"/>
              <a:t>Mexisches Exil: Lenka Reiner, Egon Erwin Kisch</a:t>
            </a:r>
          </a:p>
          <a:p>
            <a:r>
              <a:rPr lang="cs-CZ" sz="2000"/>
              <a:t>Exil in Palestina: Louis Fürnberg, Max Brod, Felix Weltsch…</a:t>
            </a:r>
          </a:p>
        </p:txBody>
      </p:sp>
    </p:spTree>
    <p:extLst>
      <p:ext uri="{BB962C8B-B14F-4D97-AF65-F5344CB8AC3E}">
        <p14:creationId xmlns:p14="http://schemas.microsoft.com/office/powerpoint/2010/main" val="276508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2CDFC3-24D4-46E5-8A57-14961469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</a:t>
            </a:r>
            <a:r>
              <a:rPr lang="cs-CZ" sz="4000" dirty="0" err="1"/>
              <a:t>enzel</a:t>
            </a:r>
            <a:r>
              <a:rPr lang="en-US" sz="4000" dirty="0"/>
              <a:t> </a:t>
            </a:r>
            <a:r>
              <a:rPr lang="en-US" sz="4000" dirty="0" err="1"/>
              <a:t>Jaksch</a:t>
            </a:r>
            <a:r>
              <a:rPr lang="cs-CZ" sz="4000" dirty="0"/>
              <a:t> vs. </a:t>
            </a:r>
            <a:r>
              <a:rPr lang="en-US" sz="4000" dirty="0"/>
              <a:t>Edward Bene</a:t>
            </a:r>
            <a:r>
              <a:rPr lang="cs-CZ" sz="4000" dirty="0"/>
              <a:t>š </a:t>
            </a:r>
            <a:r>
              <a:rPr lang="en-US" sz="4000" dirty="0"/>
              <a:t>und </a:t>
            </a:r>
            <a:r>
              <a:rPr lang="en-US" sz="4000" dirty="0" err="1"/>
              <a:t>Pläne</a:t>
            </a:r>
            <a:r>
              <a:rPr lang="en-US" sz="4000" dirty="0"/>
              <a:t> der </a:t>
            </a:r>
            <a:r>
              <a:rPr lang="en-US" sz="4000" dirty="0" err="1"/>
              <a:t>Vertreibung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CEB83-F2E9-4FD1-B181-081E5E67C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1330"/>
            <a:ext cx="6797405" cy="37193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Am </a:t>
            </a:r>
            <a:r>
              <a:rPr lang="en-US" sz="1700" dirty="0" err="1"/>
              <a:t>Anfang</a:t>
            </a:r>
            <a:r>
              <a:rPr lang="en-US" sz="1700" dirty="0"/>
              <a:t> </a:t>
            </a:r>
            <a:r>
              <a:rPr lang="en-US" sz="1700" dirty="0" err="1"/>
              <a:t>Mitarbeit</a:t>
            </a:r>
            <a:r>
              <a:rPr lang="en-US" sz="1700" dirty="0"/>
              <a:t>, und </a:t>
            </a:r>
            <a:r>
              <a:rPr lang="en-US" sz="1700" dirty="0" err="1"/>
              <a:t>Bereitschaft</a:t>
            </a:r>
            <a:r>
              <a:rPr lang="en-US" sz="1700" dirty="0"/>
              <a:t> </a:t>
            </a:r>
            <a:r>
              <a:rPr lang="en-US" sz="1700" dirty="0" err="1"/>
              <a:t>für</a:t>
            </a:r>
            <a:r>
              <a:rPr lang="en-US" sz="1700" dirty="0"/>
              <a:t> die </a:t>
            </a:r>
            <a:r>
              <a:rPr lang="en-US" sz="1700" dirty="0" err="1"/>
              <a:t>Kompromisse</a:t>
            </a:r>
            <a:endParaRPr lang="en-US" sz="1700" dirty="0"/>
          </a:p>
          <a:p>
            <a:r>
              <a:rPr lang="en-US" sz="1700" dirty="0" err="1"/>
              <a:t>Als</a:t>
            </a:r>
            <a:r>
              <a:rPr lang="en-US" sz="1700" dirty="0"/>
              <a:t> </a:t>
            </a:r>
            <a:r>
              <a:rPr lang="en-US" sz="1700" dirty="0" err="1"/>
              <a:t>Beneš</a:t>
            </a:r>
            <a:r>
              <a:rPr lang="en-US" sz="1700" dirty="0"/>
              <a:t> 1941</a:t>
            </a:r>
            <a:r>
              <a:rPr lang="cs-CZ" sz="1700" dirty="0"/>
              <a:t> </a:t>
            </a:r>
            <a:r>
              <a:rPr lang="en-US" sz="1700" dirty="0" err="1"/>
              <a:t>gelungen</a:t>
            </a:r>
            <a:r>
              <a:rPr lang="en-US" sz="1700" dirty="0"/>
              <a:t> </a:t>
            </a:r>
            <a:r>
              <a:rPr lang="en-US" sz="1700" dirty="0" err="1"/>
              <a:t>ist</a:t>
            </a:r>
            <a:r>
              <a:rPr lang="cs-CZ" sz="1700" dirty="0"/>
              <a:t>,</a:t>
            </a:r>
            <a:r>
              <a:rPr lang="en-US" sz="1700" dirty="0"/>
              <a:t> die </a:t>
            </a:r>
            <a:r>
              <a:rPr lang="en-US" sz="1700" dirty="0" err="1"/>
              <a:t>Anerkennung</a:t>
            </a:r>
            <a:r>
              <a:rPr lang="en-US" sz="1700" dirty="0"/>
              <a:t> seiner </a:t>
            </a:r>
            <a:r>
              <a:rPr lang="en-US" sz="1700" dirty="0" err="1"/>
              <a:t>Exilregierung</a:t>
            </a:r>
            <a:r>
              <a:rPr lang="en-US" sz="1700" dirty="0"/>
              <a:t> und </a:t>
            </a:r>
            <a:r>
              <a:rPr lang="en-US" sz="1700" dirty="0" err="1"/>
              <a:t>Aufhebung</a:t>
            </a:r>
            <a:r>
              <a:rPr lang="en-US" sz="1700" dirty="0"/>
              <a:t> des </a:t>
            </a:r>
            <a:r>
              <a:rPr lang="en-US" sz="1700" dirty="0" err="1"/>
              <a:t>Münchner</a:t>
            </a:r>
            <a:r>
              <a:rPr lang="en-US" sz="1700" dirty="0"/>
              <a:t> </a:t>
            </a:r>
            <a:r>
              <a:rPr lang="en-US" sz="1700" dirty="0" err="1"/>
              <a:t>Abkommens</a:t>
            </a:r>
            <a:r>
              <a:rPr lang="en-US" sz="1700" dirty="0"/>
              <a:t> von </a:t>
            </a:r>
            <a:r>
              <a:rPr lang="en-US" sz="1700" dirty="0" err="1"/>
              <a:t>Seite</a:t>
            </a:r>
            <a:r>
              <a:rPr lang="en-US" sz="1700" dirty="0"/>
              <a:t> der </a:t>
            </a:r>
            <a:r>
              <a:rPr lang="en-US" sz="1700" dirty="0" err="1"/>
              <a:t>Briten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erreichen</a:t>
            </a:r>
            <a:r>
              <a:rPr lang="en-US" sz="1700" dirty="0"/>
              <a:t>, </a:t>
            </a:r>
            <a:r>
              <a:rPr lang="en-US" sz="1700" dirty="0" err="1"/>
              <a:t>wurde</a:t>
            </a:r>
            <a:r>
              <a:rPr lang="en-US" sz="1700" dirty="0"/>
              <a:t> er </a:t>
            </a:r>
            <a:r>
              <a:rPr lang="en-US" sz="1700" dirty="0" err="1"/>
              <a:t>immer</a:t>
            </a:r>
            <a:r>
              <a:rPr lang="en-US" sz="1700" dirty="0"/>
              <a:t> </a:t>
            </a:r>
            <a:r>
              <a:rPr lang="cs-CZ" sz="1700" dirty="0" err="1"/>
              <a:t>weniger</a:t>
            </a:r>
            <a:r>
              <a:rPr lang="en-US" sz="1700" dirty="0"/>
              <a:t> </a:t>
            </a:r>
            <a:r>
              <a:rPr lang="en-US" sz="1700" dirty="0" err="1"/>
              <a:t>zu</a:t>
            </a:r>
            <a:r>
              <a:rPr lang="en-US" sz="1700" dirty="0"/>
              <a:t> </a:t>
            </a:r>
            <a:r>
              <a:rPr lang="en-US" sz="1700" dirty="0" err="1"/>
              <a:t>Kompromissen</a:t>
            </a:r>
            <a:r>
              <a:rPr lang="en-US" sz="1700" dirty="0"/>
              <a:t> </a:t>
            </a:r>
            <a:r>
              <a:rPr lang="en-US" sz="1700" dirty="0" err="1"/>
              <a:t>bereit</a:t>
            </a:r>
            <a:r>
              <a:rPr lang="en-US" sz="1700" dirty="0"/>
              <a:t>.</a:t>
            </a:r>
          </a:p>
          <a:p>
            <a:r>
              <a:rPr lang="en-US" sz="1700" dirty="0"/>
              <a:t>1942 </a:t>
            </a:r>
            <a:r>
              <a:rPr lang="en-US" sz="1700" dirty="0" err="1"/>
              <a:t>erhiel</a:t>
            </a:r>
            <a:r>
              <a:rPr lang="en-US" sz="1700" dirty="0"/>
              <a:t> Benesch die </a:t>
            </a:r>
            <a:r>
              <a:rPr lang="en-US" sz="1700" dirty="0" err="1"/>
              <a:t>vorläufige</a:t>
            </a:r>
            <a:r>
              <a:rPr lang="en-US" sz="1700" dirty="0"/>
              <a:t> </a:t>
            </a:r>
            <a:r>
              <a:rPr lang="en-US" sz="1700" dirty="0" err="1"/>
              <a:t>Zusage</a:t>
            </a:r>
            <a:r>
              <a:rPr lang="en-US" sz="1700" dirty="0"/>
              <a:t> </a:t>
            </a:r>
            <a:r>
              <a:rPr lang="en-US" sz="1700" dirty="0" err="1"/>
              <a:t>zum</a:t>
            </a:r>
            <a:r>
              <a:rPr lang="en-US" sz="1700" dirty="0"/>
              <a:t> Plan der </a:t>
            </a:r>
            <a:r>
              <a:rPr lang="en-US" sz="1700" dirty="0" err="1"/>
              <a:t>Bevölkerungtransfers</a:t>
            </a:r>
            <a:r>
              <a:rPr lang="en-US" sz="1700" dirty="0"/>
              <a:t> der </a:t>
            </a:r>
            <a:r>
              <a:rPr lang="en-US" sz="1700" dirty="0" err="1"/>
              <a:t>Deutschen</a:t>
            </a:r>
            <a:endParaRPr lang="en-US" sz="1700" dirty="0"/>
          </a:p>
          <a:p>
            <a:r>
              <a:rPr lang="en-US" sz="1700" dirty="0"/>
              <a:t>1943 definitive </a:t>
            </a:r>
            <a:r>
              <a:rPr lang="en-US" sz="1700" dirty="0" err="1"/>
              <a:t>Scheiterung</a:t>
            </a:r>
            <a:r>
              <a:rPr lang="en-US" sz="1700" dirty="0"/>
              <a:t> der </a:t>
            </a:r>
            <a:r>
              <a:rPr lang="en-US" sz="1700" dirty="0" err="1"/>
              <a:t>Mitarbeit</a:t>
            </a:r>
            <a:r>
              <a:rPr lang="en-US" sz="1700" dirty="0"/>
              <a:t>, da </a:t>
            </a:r>
            <a:r>
              <a:rPr lang="en-US" sz="1700" dirty="0" err="1"/>
              <a:t>Jaksch</a:t>
            </a:r>
            <a:r>
              <a:rPr lang="en-US" sz="1700" dirty="0"/>
              <a:t> die </a:t>
            </a:r>
            <a:r>
              <a:rPr lang="en-US" sz="1700" dirty="0" err="1"/>
              <a:t>Vertreibung</a:t>
            </a:r>
            <a:r>
              <a:rPr lang="en-US" sz="1700" dirty="0"/>
              <a:t> </a:t>
            </a:r>
            <a:r>
              <a:rPr lang="en-US" sz="1700" dirty="0" err="1"/>
              <a:t>entschieden</a:t>
            </a:r>
            <a:r>
              <a:rPr lang="en-US" sz="1700" dirty="0"/>
              <a:t> </a:t>
            </a:r>
            <a:r>
              <a:rPr lang="en-US" sz="1700" dirty="0" err="1"/>
              <a:t>ablehnte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Jakschs</a:t>
            </a:r>
            <a:r>
              <a:rPr lang="en-US" sz="1700" dirty="0"/>
              <a:t> </a:t>
            </a:r>
            <a:r>
              <a:rPr lang="en-US" sz="1700" dirty="0" err="1"/>
              <a:t>Bemühungen</a:t>
            </a:r>
            <a:r>
              <a:rPr lang="en-US" sz="1700" dirty="0"/>
              <a:t> </a:t>
            </a:r>
            <a:r>
              <a:rPr lang="en-US" sz="1700" dirty="0" err="1"/>
              <a:t>blieben</a:t>
            </a:r>
            <a:r>
              <a:rPr lang="en-US" sz="1700" dirty="0"/>
              <a:t> </a:t>
            </a:r>
            <a:r>
              <a:rPr lang="en-US" sz="1700" dirty="0" err="1"/>
              <a:t>isoliert</a:t>
            </a:r>
            <a:r>
              <a:rPr lang="en-US" sz="1700" dirty="0"/>
              <a:t> und </a:t>
            </a:r>
            <a:r>
              <a:rPr lang="en-US" sz="1700" dirty="0" err="1"/>
              <a:t>unerhört</a:t>
            </a:r>
            <a:r>
              <a:rPr lang="en-US" sz="1700" dirty="0"/>
              <a:t>.</a:t>
            </a:r>
          </a:p>
          <a:p>
            <a:r>
              <a:rPr lang="en-US" sz="1700" dirty="0"/>
              <a:t>In 50er und 60er Jahren </a:t>
            </a:r>
            <a:r>
              <a:rPr lang="en-US" sz="1700" dirty="0" err="1"/>
              <a:t>wurde</a:t>
            </a:r>
            <a:r>
              <a:rPr lang="en-US" sz="1700" dirty="0"/>
              <a:t> </a:t>
            </a:r>
            <a:r>
              <a:rPr lang="en-US" sz="1700" dirty="0" err="1"/>
              <a:t>Jaksch</a:t>
            </a:r>
            <a:r>
              <a:rPr lang="en-US" sz="1700" dirty="0"/>
              <a:t> </a:t>
            </a:r>
            <a:r>
              <a:rPr lang="en-US" sz="1700" dirty="0" err="1"/>
              <a:t>zum</a:t>
            </a:r>
            <a:r>
              <a:rPr lang="en-US" sz="1700" dirty="0"/>
              <a:t> </a:t>
            </a:r>
            <a:r>
              <a:rPr lang="en-US" sz="1700" dirty="0" err="1"/>
              <a:t>Vorsitzenden</a:t>
            </a:r>
            <a:r>
              <a:rPr lang="en-US" sz="1700" dirty="0"/>
              <a:t> des </a:t>
            </a:r>
            <a:r>
              <a:rPr lang="en-US" sz="1700" dirty="0" err="1"/>
              <a:t>Bundes</a:t>
            </a:r>
            <a:r>
              <a:rPr lang="en-US" sz="1700" dirty="0"/>
              <a:t> der </a:t>
            </a:r>
            <a:r>
              <a:rPr lang="en-US" sz="1700" dirty="0" err="1"/>
              <a:t>Vertriebenen</a:t>
            </a:r>
            <a:r>
              <a:rPr lang="en-US" sz="1700" dirty="0"/>
              <a:t>…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080DACB-0AB7-419C-A43B-F645A4DF6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59787" y="168168"/>
            <a:ext cx="2471160" cy="31681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63684C-45B7-4A13-AC33-26FF52AF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452" y="3504492"/>
            <a:ext cx="3715830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1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23E4DE-8C1C-4020-A359-FB8646C5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/>
              <a:t>Tschechoslowakei als Zufluchtsort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B3CE29-1F10-46F9-97E3-D66DFB03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03465"/>
          </a:xfrm>
        </p:spPr>
        <p:txBody>
          <a:bodyPr>
            <a:normAutofit/>
          </a:bodyPr>
          <a:lstStyle/>
          <a:p>
            <a:r>
              <a:rPr lang="cs-CZ" sz="1900" dirty="0"/>
              <a:t>Bis </a:t>
            </a:r>
            <a:r>
              <a:rPr lang="cs-CZ" sz="1900" dirty="0" err="1"/>
              <a:t>zu</a:t>
            </a:r>
            <a:r>
              <a:rPr lang="cs-CZ" sz="1900" dirty="0"/>
              <a:t> 20 000 </a:t>
            </a:r>
            <a:r>
              <a:rPr lang="cs-CZ" sz="1900" dirty="0" err="1"/>
              <a:t>Flüchtlinge</a:t>
            </a:r>
            <a:r>
              <a:rPr lang="cs-CZ" sz="1900" dirty="0"/>
              <a:t> kamen in </a:t>
            </a:r>
            <a:r>
              <a:rPr lang="cs-CZ" sz="1900" dirty="0" err="1"/>
              <a:t>die</a:t>
            </a:r>
            <a:r>
              <a:rPr lang="cs-CZ" sz="1900" dirty="0"/>
              <a:t> </a:t>
            </a:r>
            <a:r>
              <a:rPr lang="cs-CZ" sz="1900" dirty="0" err="1"/>
              <a:t>Tschechoslowakei</a:t>
            </a:r>
            <a:endParaRPr lang="cs-CZ" sz="1900" dirty="0"/>
          </a:p>
          <a:p>
            <a:r>
              <a:rPr lang="cs-CZ" sz="1900" dirty="0"/>
              <a:t>Bertold Brecht, Peter Weiss, </a:t>
            </a:r>
            <a:r>
              <a:rPr lang="cs-CZ" sz="1900" dirty="0" err="1"/>
              <a:t>Ödön</a:t>
            </a:r>
            <a:r>
              <a:rPr lang="cs-CZ" sz="1900" dirty="0"/>
              <a:t> von Horváth, Oskar </a:t>
            </a:r>
            <a:r>
              <a:rPr lang="cs-CZ" sz="1900" dirty="0" err="1"/>
              <a:t>Kokoschka</a:t>
            </a:r>
            <a:endParaRPr lang="cs-CZ" sz="1900" dirty="0"/>
          </a:p>
          <a:p>
            <a:r>
              <a:rPr lang="cs-CZ" sz="1900" dirty="0"/>
              <a:t>Thomas Mann (</a:t>
            </a:r>
            <a:r>
              <a:rPr lang="cs-CZ" sz="1900" dirty="0" err="1"/>
              <a:t>eher</a:t>
            </a:r>
            <a:r>
              <a:rPr lang="cs-CZ" sz="1900" dirty="0"/>
              <a:t> </a:t>
            </a:r>
            <a:r>
              <a:rPr lang="cs-CZ" sz="1900" dirty="0" err="1"/>
              <a:t>nur</a:t>
            </a:r>
            <a:r>
              <a:rPr lang="cs-CZ" sz="1900" dirty="0"/>
              <a:t> </a:t>
            </a:r>
            <a:r>
              <a:rPr lang="cs-CZ" sz="1900" dirty="0" err="1"/>
              <a:t>formale</a:t>
            </a:r>
            <a:r>
              <a:rPr lang="cs-CZ" sz="1900" dirty="0"/>
              <a:t> </a:t>
            </a:r>
            <a:r>
              <a:rPr lang="cs-CZ" sz="1900" dirty="0" err="1"/>
              <a:t>Staatsbürgerschaft</a:t>
            </a:r>
            <a:r>
              <a:rPr lang="cs-CZ" sz="1900" dirty="0"/>
              <a:t>)</a:t>
            </a:r>
          </a:p>
          <a:p>
            <a:r>
              <a:rPr lang="cs-CZ" sz="1900" dirty="0" err="1"/>
              <a:t>Zuerst</a:t>
            </a:r>
            <a:r>
              <a:rPr lang="cs-CZ" sz="1900" dirty="0"/>
              <a:t> </a:t>
            </a:r>
            <a:r>
              <a:rPr lang="cs-CZ" sz="1900" dirty="0" err="1"/>
              <a:t>offene</a:t>
            </a:r>
            <a:r>
              <a:rPr lang="cs-CZ" sz="1900" dirty="0"/>
              <a:t> </a:t>
            </a:r>
            <a:r>
              <a:rPr lang="cs-CZ" sz="1900" dirty="0" err="1"/>
              <a:t>Flüchtlingspolitik</a:t>
            </a:r>
            <a:r>
              <a:rPr lang="cs-CZ" sz="1900" dirty="0"/>
              <a:t>, nach 1938 (</a:t>
            </a:r>
            <a:r>
              <a:rPr lang="cs-CZ" sz="1900" dirty="0" err="1"/>
              <a:t>Anschluss</a:t>
            </a:r>
            <a:r>
              <a:rPr lang="cs-CZ" sz="1900" dirty="0"/>
              <a:t> von </a:t>
            </a:r>
            <a:r>
              <a:rPr lang="cs-CZ" sz="1900" dirty="0" err="1"/>
              <a:t>Österreich</a:t>
            </a:r>
            <a:r>
              <a:rPr lang="cs-CZ" sz="1900" dirty="0"/>
              <a:t>) </a:t>
            </a:r>
            <a:r>
              <a:rPr lang="cs-CZ" sz="1900" dirty="0" err="1"/>
              <a:t>zunehmende</a:t>
            </a:r>
            <a:r>
              <a:rPr lang="cs-CZ" sz="1900" dirty="0"/>
              <a:t> </a:t>
            </a:r>
            <a:r>
              <a:rPr lang="cs-CZ" sz="1900" dirty="0" err="1"/>
              <a:t>Komplikationen</a:t>
            </a:r>
            <a:r>
              <a:rPr lang="cs-CZ" sz="1900" dirty="0"/>
              <a:t> (</a:t>
            </a:r>
            <a:r>
              <a:rPr lang="cs-CZ" sz="1900" dirty="0" err="1"/>
              <a:t>Hetzkampagnien</a:t>
            </a:r>
            <a:r>
              <a:rPr lang="cs-CZ" sz="1900" dirty="0"/>
              <a:t> </a:t>
            </a:r>
            <a:r>
              <a:rPr lang="cs-CZ" sz="1900" dirty="0" err="1"/>
              <a:t>gegen</a:t>
            </a:r>
            <a:r>
              <a:rPr lang="cs-CZ" sz="1900" dirty="0"/>
              <a:t> </a:t>
            </a:r>
            <a:r>
              <a:rPr lang="cs-CZ" sz="1900" dirty="0" err="1"/>
              <a:t>Flüchtlinge</a:t>
            </a:r>
            <a:r>
              <a:rPr lang="cs-CZ" sz="1900" dirty="0"/>
              <a:t>, </a:t>
            </a:r>
            <a:r>
              <a:rPr lang="cs-CZ" sz="1900" dirty="0" err="1"/>
              <a:t>byrokratische</a:t>
            </a:r>
            <a:r>
              <a:rPr lang="cs-CZ" sz="1900" dirty="0"/>
              <a:t> </a:t>
            </a:r>
            <a:r>
              <a:rPr lang="cs-CZ" sz="1900" dirty="0" err="1"/>
              <a:t>Probleme</a:t>
            </a:r>
            <a:r>
              <a:rPr lang="cs-CZ" sz="1900" dirty="0"/>
              <a:t>, </a:t>
            </a:r>
            <a:r>
              <a:rPr lang="cs-CZ" sz="1900" dirty="0" err="1"/>
              <a:t>Arbeit</a:t>
            </a:r>
            <a:r>
              <a:rPr lang="cs-CZ" sz="1900" dirty="0"/>
              <a:t> </a:t>
            </a:r>
            <a:r>
              <a:rPr lang="cs-CZ" sz="1900" dirty="0" err="1"/>
              <a:t>als</a:t>
            </a:r>
            <a:r>
              <a:rPr lang="cs-CZ" sz="1900" dirty="0"/>
              <a:t> </a:t>
            </a:r>
            <a:r>
              <a:rPr lang="cs-CZ" sz="1900" dirty="0" err="1"/>
              <a:t>Voraussetzung</a:t>
            </a:r>
            <a:r>
              <a:rPr lang="cs-CZ" sz="1900" dirty="0"/>
              <a:t>…) </a:t>
            </a:r>
            <a:r>
              <a:rPr lang="cs-CZ" sz="1900" dirty="0" err="1"/>
              <a:t>für</a:t>
            </a:r>
            <a:r>
              <a:rPr lang="cs-CZ" sz="1900" dirty="0"/>
              <a:t> </a:t>
            </a:r>
            <a:r>
              <a:rPr lang="cs-CZ" sz="1900" dirty="0" err="1"/>
              <a:t>die</a:t>
            </a:r>
            <a:r>
              <a:rPr lang="cs-CZ" sz="1900" dirty="0"/>
              <a:t> </a:t>
            </a:r>
            <a:r>
              <a:rPr lang="cs-CZ" sz="1900" dirty="0" err="1"/>
              <a:t>jüdischen</a:t>
            </a:r>
            <a:r>
              <a:rPr lang="cs-CZ" sz="1900" dirty="0"/>
              <a:t> </a:t>
            </a:r>
            <a:r>
              <a:rPr lang="cs-CZ" sz="1900" dirty="0" err="1"/>
              <a:t>Flüchtlinge</a:t>
            </a:r>
            <a:r>
              <a:rPr lang="cs-CZ" sz="1900" dirty="0"/>
              <a:t>, </a:t>
            </a:r>
            <a:r>
              <a:rPr lang="cs-CZ" sz="1900" dirty="0" err="1"/>
              <a:t>die</a:t>
            </a:r>
            <a:r>
              <a:rPr lang="cs-CZ" sz="1900" dirty="0"/>
              <a:t> in </a:t>
            </a:r>
            <a:r>
              <a:rPr lang="cs-CZ" sz="1900" dirty="0" err="1"/>
              <a:t>das</a:t>
            </a:r>
            <a:r>
              <a:rPr lang="cs-CZ" sz="1900" dirty="0"/>
              <a:t> Land in </a:t>
            </a:r>
            <a:r>
              <a:rPr lang="cs-CZ" sz="1900" dirty="0" err="1"/>
              <a:t>zahlreichen</a:t>
            </a:r>
            <a:r>
              <a:rPr lang="cs-CZ" sz="1900" dirty="0"/>
              <a:t> </a:t>
            </a:r>
            <a:r>
              <a:rPr lang="cs-CZ" sz="1900" dirty="0" err="1"/>
              <a:t>Fällen</a:t>
            </a:r>
            <a:r>
              <a:rPr lang="cs-CZ" sz="1900" dirty="0"/>
              <a:t> </a:t>
            </a:r>
            <a:r>
              <a:rPr lang="cs-CZ" sz="1900" dirty="0" err="1"/>
              <a:t>nicht</a:t>
            </a:r>
            <a:r>
              <a:rPr lang="cs-CZ" sz="1900" dirty="0"/>
              <a:t> </a:t>
            </a:r>
            <a:r>
              <a:rPr lang="cs-CZ" sz="1900" dirty="0" err="1"/>
              <a:t>eingelassen</a:t>
            </a:r>
            <a:r>
              <a:rPr lang="cs-CZ" sz="1900" dirty="0"/>
              <a:t> </a:t>
            </a:r>
            <a:r>
              <a:rPr lang="cs-CZ" sz="1900" dirty="0" err="1"/>
              <a:t>wurden</a:t>
            </a:r>
            <a:r>
              <a:rPr lang="cs-CZ" sz="1900" dirty="0"/>
              <a:t>.</a:t>
            </a:r>
          </a:p>
          <a:p>
            <a:r>
              <a:rPr lang="cs-CZ" sz="1900" dirty="0" err="1"/>
              <a:t>Angriffe</a:t>
            </a:r>
            <a:r>
              <a:rPr lang="cs-CZ" sz="1900" dirty="0"/>
              <a:t> </a:t>
            </a:r>
            <a:r>
              <a:rPr lang="cs-CZ" sz="1900" dirty="0" err="1"/>
              <a:t>deutscher</a:t>
            </a:r>
            <a:r>
              <a:rPr lang="cs-CZ" sz="1900" dirty="0"/>
              <a:t> </a:t>
            </a:r>
            <a:r>
              <a:rPr lang="cs-CZ" sz="1900" dirty="0" err="1"/>
              <a:t>Agenten</a:t>
            </a:r>
            <a:r>
              <a:rPr lang="cs-CZ" sz="1900" dirty="0"/>
              <a:t>: </a:t>
            </a:r>
          </a:p>
          <a:p>
            <a:pPr lvl="1"/>
            <a:r>
              <a:rPr lang="cs-CZ" sz="1900" dirty="0"/>
              <a:t>Theodor </a:t>
            </a:r>
            <a:r>
              <a:rPr lang="cs-CZ" sz="1900" dirty="0" err="1"/>
              <a:t>Lessing</a:t>
            </a:r>
            <a:r>
              <a:rPr lang="cs-CZ" sz="1900" dirty="0"/>
              <a:t> 1933 in </a:t>
            </a:r>
            <a:r>
              <a:rPr lang="cs-CZ" sz="1900" dirty="0" err="1"/>
              <a:t>Marienbad</a:t>
            </a:r>
            <a:r>
              <a:rPr lang="cs-CZ" sz="1900" dirty="0"/>
              <a:t> </a:t>
            </a:r>
            <a:r>
              <a:rPr lang="cs-CZ" sz="1900" dirty="0" err="1"/>
              <a:t>ermordet</a:t>
            </a:r>
            <a:r>
              <a:rPr lang="cs-CZ" sz="1900" dirty="0"/>
              <a:t>.</a:t>
            </a:r>
          </a:p>
          <a:p>
            <a:pPr lvl="1"/>
            <a:r>
              <a:rPr lang="cs-CZ" sz="1900" dirty="0"/>
              <a:t>Der </a:t>
            </a:r>
            <a:r>
              <a:rPr lang="cs-CZ" sz="1900" dirty="0" err="1"/>
              <a:t>Radioingenieur</a:t>
            </a:r>
            <a:r>
              <a:rPr lang="cs-CZ" sz="1900" dirty="0"/>
              <a:t> Rudolf </a:t>
            </a:r>
            <a:r>
              <a:rPr lang="cs-CZ" sz="1900" dirty="0" err="1"/>
              <a:t>Formis</a:t>
            </a:r>
            <a:r>
              <a:rPr lang="cs-CZ" sz="1900" dirty="0"/>
              <a:t> 1935 in Slapy </a:t>
            </a:r>
            <a:r>
              <a:rPr lang="cs-CZ" sz="1900" dirty="0" err="1"/>
              <a:t>ermordet</a:t>
            </a:r>
            <a:r>
              <a:rPr lang="cs-CZ" sz="1900" dirty="0"/>
              <a:t>.</a:t>
            </a:r>
          </a:p>
          <a:p>
            <a:endParaRPr lang="cs-CZ" sz="1900" dirty="0"/>
          </a:p>
          <a:p>
            <a:endParaRPr lang="cs-CZ" sz="19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91366F-058E-44C6-97E0-B8EC567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3" r="1" b="4098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1E3B5-228F-494F-BF5F-29778ADF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Sudetendeutsche</a:t>
            </a:r>
            <a:r>
              <a:rPr lang="cs-CZ" dirty="0"/>
              <a:t> </a:t>
            </a:r>
            <a:r>
              <a:rPr lang="cs-CZ" dirty="0" err="1"/>
              <a:t>Bewegung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FE628E-FF73-449E-B6AC-A8765A79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658149" cy="4141433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Othmar</a:t>
            </a:r>
            <a:r>
              <a:rPr lang="cs-CZ" sz="2000" b="1" dirty="0"/>
              <a:t> </a:t>
            </a:r>
            <a:r>
              <a:rPr lang="cs-CZ" sz="2000" b="1" dirty="0" err="1"/>
              <a:t>Spanns</a:t>
            </a:r>
            <a:r>
              <a:rPr lang="cs-CZ" sz="2000" b="1" dirty="0"/>
              <a:t> </a:t>
            </a:r>
            <a:r>
              <a:rPr lang="cs-CZ" sz="2000" dirty="0" err="1"/>
              <a:t>Theorien</a:t>
            </a:r>
            <a:r>
              <a:rPr lang="cs-CZ" sz="2000" dirty="0"/>
              <a:t> des „</a:t>
            </a:r>
            <a:r>
              <a:rPr lang="cs-CZ" sz="2000" dirty="0" err="1"/>
              <a:t>organischen</a:t>
            </a:r>
            <a:r>
              <a:rPr lang="cs-CZ" sz="2000" dirty="0"/>
              <a:t> </a:t>
            </a:r>
            <a:r>
              <a:rPr lang="cs-CZ" sz="2000" dirty="0" err="1"/>
              <a:t>Ständestaats</a:t>
            </a:r>
            <a:r>
              <a:rPr lang="cs-CZ" sz="2000" dirty="0"/>
              <a:t>“</a:t>
            </a:r>
          </a:p>
          <a:p>
            <a:pPr lvl="1"/>
            <a:r>
              <a:rPr lang="cs-CZ" sz="1600" dirty="0" err="1"/>
              <a:t>Überwindung</a:t>
            </a:r>
            <a:r>
              <a:rPr lang="cs-CZ" sz="1600" dirty="0"/>
              <a:t> von </a:t>
            </a:r>
            <a:r>
              <a:rPr lang="cs-CZ" sz="1600" dirty="0" err="1"/>
              <a:t>Klassen</a:t>
            </a:r>
            <a:r>
              <a:rPr lang="cs-CZ" sz="1600" dirty="0"/>
              <a:t> (</a:t>
            </a:r>
            <a:r>
              <a:rPr lang="cs-CZ" sz="1600" dirty="0" err="1"/>
              <a:t>doch</a:t>
            </a:r>
            <a:r>
              <a:rPr lang="cs-CZ" sz="1600" dirty="0"/>
              <a:t> </a:t>
            </a:r>
            <a:r>
              <a:rPr lang="cs-CZ" sz="1600" dirty="0" err="1"/>
              <a:t>gegen</a:t>
            </a:r>
            <a:r>
              <a:rPr lang="cs-CZ" sz="1600" dirty="0"/>
              <a:t> Marxismus)</a:t>
            </a:r>
          </a:p>
          <a:p>
            <a:pPr lvl="1"/>
            <a:r>
              <a:rPr lang="cs-CZ" sz="1600" dirty="0" err="1"/>
              <a:t>Wiedererrichtung</a:t>
            </a:r>
            <a:r>
              <a:rPr lang="cs-CZ" sz="1600" dirty="0"/>
              <a:t> des </a:t>
            </a:r>
            <a:r>
              <a:rPr lang="cs-CZ" sz="1600" dirty="0" err="1"/>
              <a:t>Heiligen</a:t>
            </a:r>
            <a:r>
              <a:rPr lang="cs-CZ" sz="1600" dirty="0"/>
              <a:t> </a:t>
            </a:r>
            <a:r>
              <a:rPr lang="cs-CZ" sz="1600" dirty="0" err="1"/>
              <a:t>römischen</a:t>
            </a:r>
            <a:r>
              <a:rPr lang="cs-CZ" sz="1600" dirty="0"/>
              <a:t> </a:t>
            </a:r>
            <a:r>
              <a:rPr lang="cs-CZ" sz="1600" dirty="0" err="1"/>
              <a:t>Reiches</a:t>
            </a:r>
            <a:endParaRPr lang="cs-CZ" sz="1600" dirty="0"/>
          </a:p>
          <a:p>
            <a:pPr lvl="1"/>
            <a:r>
              <a:rPr lang="cs-CZ" sz="1600" dirty="0" err="1"/>
              <a:t>Führerprinzip</a:t>
            </a:r>
            <a:r>
              <a:rPr lang="cs-CZ" sz="1600" dirty="0"/>
              <a:t> (</a:t>
            </a:r>
            <a:r>
              <a:rPr lang="cs-CZ" sz="1600" dirty="0" err="1"/>
              <a:t>doch</a:t>
            </a:r>
            <a:r>
              <a:rPr lang="cs-CZ" sz="1600" dirty="0"/>
              <a:t> </a:t>
            </a:r>
            <a:r>
              <a:rPr lang="cs-CZ" sz="1600" dirty="0" err="1"/>
              <a:t>nicht</a:t>
            </a:r>
            <a:r>
              <a:rPr lang="cs-CZ" sz="1600" dirty="0"/>
              <a:t> </a:t>
            </a:r>
            <a:r>
              <a:rPr lang="cs-CZ" sz="1600" dirty="0" err="1"/>
              <a:t>mit</a:t>
            </a:r>
            <a:r>
              <a:rPr lang="cs-CZ" sz="1600" dirty="0"/>
              <a:t> </a:t>
            </a:r>
            <a:r>
              <a:rPr lang="cs-CZ" sz="1600" dirty="0" err="1"/>
              <a:t>Nazismus</a:t>
            </a:r>
            <a:r>
              <a:rPr lang="cs-CZ" sz="1600" dirty="0"/>
              <a:t> </a:t>
            </a:r>
            <a:r>
              <a:rPr lang="cs-CZ" sz="1600" dirty="0" err="1"/>
              <a:t>im</a:t>
            </a:r>
            <a:r>
              <a:rPr lang="cs-CZ" sz="1600" dirty="0"/>
              <a:t> </a:t>
            </a:r>
            <a:r>
              <a:rPr lang="cs-CZ" sz="1600" dirty="0" err="1"/>
              <a:t>Einklang</a:t>
            </a:r>
            <a:r>
              <a:rPr lang="cs-CZ" sz="1600" dirty="0"/>
              <a:t>)</a:t>
            </a:r>
          </a:p>
          <a:p>
            <a:r>
              <a:rPr lang="cs-CZ" sz="2000" b="1" dirty="0" err="1"/>
              <a:t>Kameradschaftsbund</a:t>
            </a:r>
            <a:r>
              <a:rPr lang="cs-CZ" sz="2000" dirty="0"/>
              <a:t> 1926 – 1934 (Heinz Rutha, Hans Neuwirth, Ernst </a:t>
            </a:r>
            <a:r>
              <a:rPr lang="cs-CZ" sz="2000" dirty="0" err="1"/>
              <a:t>Kundt</a:t>
            </a:r>
            <a:r>
              <a:rPr lang="cs-CZ" sz="2000" dirty="0"/>
              <a:t>, Konrad Henlein) – </a:t>
            </a:r>
            <a:r>
              <a:rPr lang="cs-CZ" sz="2000" dirty="0" err="1"/>
              <a:t>sudetendeutsche</a:t>
            </a:r>
            <a:r>
              <a:rPr lang="cs-CZ" sz="2000" dirty="0"/>
              <a:t> </a:t>
            </a:r>
            <a:r>
              <a:rPr lang="cs-CZ" sz="2000" dirty="0" err="1"/>
              <a:t>völkische</a:t>
            </a:r>
            <a:r>
              <a:rPr lang="cs-CZ" sz="2000" dirty="0"/>
              <a:t> </a:t>
            </a:r>
            <a:r>
              <a:rPr lang="cs-CZ" sz="2000" dirty="0" err="1"/>
              <a:t>Eliten</a:t>
            </a:r>
            <a:r>
              <a:rPr lang="cs-CZ" sz="2000" dirty="0"/>
              <a:t>, </a:t>
            </a:r>
            <a:r>
              <a:rPr lang="cs-CZ" sz="2000" dirty="0" err="1"/>
              <a:t>die</a:t>
            </a:r>
            <a:r>
              <a:rPr lang="cs-CZ" sz="2000" dirty="0"/>
              <a:t> von O. </a:t>
            </a:r>
            <a:r>
              <a:rPr lang="cs-CZ" sz="2000" dirty="0" err="1"/>
              <a:t>Spann</a:t>
            </a:r>
            <a:r>
              <a:rPr lang="cs-CZ" sz="2000" dirty="0"/>
              <a:t> </a:t>
            </a:r>
            <a:r>
              <a:rPr lang="cs-CZ" sz="2000" dirty="0" err="1"/>
              <a:t>beeinflußt</a:t>
            </a:r>
            <a:r>
              <a:rPr lang="cs-CZ" sz="2000" dirty="0"/>
              <a:t> </a:t>
            </a:r>
            <a:r>
              <a:rPr lang="cs-CZ" sz="2000" dirty="0" err="1"/>
              <a:t>wurden</a:t>
            </a:r>
            <a:r>
              <a:rPr lang="cs-CZ" sz="2000" dirty="0"/>
              <a:t>, </a:t>
            </a:r>
            <a:r>
              <a:rPr lang="cs-CZ" sz="2000" dirty="0" err="1"/>
              <a:t>homosexuelle</a:t>
            </a:r>
            <a:r>
              <a:rPr lang="cs-CZ" sz="2000" dirty="0"/>
              <a:t> </a:t>
            </a:r>
            <a:r>
              <a:rPr lang="cs-CZ" sz="2000" dirty="0" err="1"/>
              <a:t>Beziehungen</a:t>
            </a:r>
            <a:r>
              <a:rPr lang="cs-CZ" sz="2000" dirty="0"/>
              <a:t> </a:t>
            </a:r>
            <a:r>
              <a:rPr lang="cs-CZ" sz="2000" dirty="0" err="1"/>
              <a:t>gepflegt</a:t>
            </a:r>
            <a:r>
              <a:rPr lang="cs-CZ" sz="2000" dirty="0"/>
              <a:t> </a:t>
            </a:r>
            <a:r>
              <a:rPr lang="cs-CZ" sz="2000" dirty="0" err="1"/>
              <a:t>haben</a:t>
            </a:r>
            <a:r>
              <a:rPr lang="cs-CZ" sz="2000" dirty="0"/>
              <a:t>,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Einfluß</a:t>
            </a:r>
            <a:r>
              <a:rPr lang="cs-CZ" sz="2000" dirty="0"/>
              <a:t> </a:t>
            </a:r>
            <a:r>
              <a:rPr lang="cs-CZ" sz="2000" dirty="0" err="1"/>
              <a:t>auf</a:t>
            </a:r>
            <a:r>
              <a:rPr lang="cs-CZ" sz="2000" dirty="0"/>
              <a:t> </a:t>
            </a:r>
            <a:r>
              <a:rPr lang="cs-CZ" sz="2000" dirty="0" err="1"/>
              <a:t>alle</a:t>
            </a:r>
            <a:r>
              <a:rPr lang="cs-CZ" sz="2000" dirty="0"/>
              <a:t> </a:t>
            </a:r>
            <a:r>
              <a:rPr lang="cs-CZ" sz="2000" dirty="0" err="1"/>
              <a:t>sudetendeutsche</a:t>
            </a:r>
            <a:r>
              <a:rPr lang="cs-CZ" sz="2000" dirty="0"/>
              <a:t> </a:t>
            </a:r>
            <a:r>
              <a:rPr lang="cs-CZ" sz="2000" dirty="0" err="1"/>
              <a:t>Organisationen</a:t>
            </a:r>
            <a:r>
              <a:rPr lang="cs-CZ" sz="2000" dirty="0"/>
              <a:t> </a:t>
            </a:r>
            <a:r>
              <a:rPr lang="cs-CZ" sz="2000" dirty="0" err="1"/>
              <a:t>geübt</a:t>
            </a:r>
            <a:r>
              <a:rPr lang="cs-CZ" sz="2000" dirty="0"/>
              <a:t> </a:t>
            </a:r>
            <a:r>
              <a:rPr lang="cs-CZ" sz="2000" dirty="0" err="1"/>
              <a:t>haben</a:t>
            </a:r>
            <a:r>
              <a:rPr lang="cs-CZ" sz="2000" dirty="0"/>
              <a:t>.</a:t>
            </a:r>
            <a:endParaRPr lang="de-DE" sz="2000" dirty="0"/>
          </a:p>
          <a:p>
            <a:r>
              <a:rPr lang="cs-CZ" sz="2000" dirty="0"/>
              <a:t>1933 </a:t>
            </a:r>
            <a:r>
              <a:rPr lang="cs-CZ" sz="2000" b="1" dirty="0" err="1"/>
              <a:t>Sudetendeutsche</a:t>
            </a:r>
            <a:r>
              <a:rPr lang="cs-CZ" sz="2000" b="1" dirty="0"/>
              <a:t> </a:t>
            </a:r>
            <a:r>
              <a:rPr lang="cs-CZ" sz="2000" b="1" dirty="0" err="1"/>
              <a:t>Heimatfront</a:t>
            </a:r>
            <a:r>
              <a:rPr lang="cs-CZ" sz="2000" b="1" dirty="0"/>
              <a:t> </a:t>
            </a:r>
            <a:r>
              <a:rPr lang="cs-CZ" sz="2000" dirty="0"/>
              <a:t>-</a:t>
            </a:r>
            <a:r>
              <a:rPr lang="en-US" sz="2000" dirty="0"/>
              <a:t>&gt;</a:t>
            </a:r>
            <a:r>
              <a:rPr lang="cs-CZ" sz="2000" dirty="0"/>
              <a:t> 1935 </a:t>
            </a:r>
            <a:r>
              <a:rPr lang="cs-CZ" sz="2000" b="1" dirty="0" err="1"/>
              <a:t>Sudetendeutsche</a:t>
            </a:r>
            <a:r>
              <a:rPr lang="cs-CZ" sz="2000" b="1" dirty="0"/>
              <a:t> </a:t>
            </a:r>
            <a:r>
              <a:rPr lang="cs-CZ" sz="2000" b="1" dirty="0" err="1"/>
              <a:t>Partei</a:t>
            </a:r>
            <a:endParaRPr lang="de-DE" sz="2000" b="1" dirty="0"/>
          </a:p>
        </p:txBody>
      </p:sp>
      <p:pic>
        <p:nvPicPr>
          <p:cNvPr id="1032" name="Picture 8" descr="VÃ½sledek obrÃ¡zku pro zeitung der sudetendeutschen partei &quot; zeit&quot; reichenberg">
            <a:extLst>
              <a:ext uri="{FF2B5EF4-FFF2-40B4-BE49-F238E27FC236}">
                <a16:creationId xmlns:a16="http://schemas.microsoft.com/office/drawing/2014/main" id="{0CB94FF0-D985-4528-942D-2BCB61B1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2109831"/>
            <a:ext cx="2238375" cy="29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72F98E-11C9-4496-A585-57247CF5F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939" y="1690688"/>
            <a:ext cx="2019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EB0A7-47BC-4D8E-A8BC-E4DA3DE6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Konrad Henlein (1898–1945)</a:t>
            </a:r>
            <a:endParaRPr lang="de-DE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B9735-A09C-48CC-8712-A082C40BE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85562" cy="435133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1898 </a:t>
            </a:r>
            <a:r>
              <a:rPr lang="cs-CZ" dirty="0" err="1"/>
              <a:t>Geboren</a:t>
            </a:r>
            <a:r>
              <a:rPr lang="cs-CZ" dirty="0"/>
              <a:t> in </a:t>
            </a:r>
            <a:r>
              <a:rPr lang="cs-CZ" dirty="0" err="1"/>
              <a:t>Maffersdorf</a:t>
            </a:r>
            <a:r>
              <a:rPr lang="cs-CZ" dirty="0"/>
              <a:t> (Vratislavice nad Nisou) in </a:t>
            </a:r>
            <a:r>
              <a:rPr lang="cs-CZ" dirty="0" err="1"/>
              <a:t>Nordböhmen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Sohn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tschechischen</a:t>
            </a:r>
            <a:r>
              <a:rPr lang="cs-CZ" dirty="0"/>
              <a:t> </a:t>
            </a:r>
            <a:r>
              <a:rPr lang="cs-CZ" dirty="0" err="1"/>
              <a:t>Mutter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Deutschen</a:t>
            </a:r>
            <a:r>
              <a:rPr lang="cs-CZ" dirty="0"/>
              <a:t>.</a:t>
            </a:r>
          </a:p>
          <a:p>
            <a:r>
              <a:rPr lang="cs-CZ" dirty="0" err="1"/>
              <a:t>Soldat</a:t>
            </a:r>
            <a:r>
              <a:rPr lang="cs-CZ" dirty="0"/>
              <a:t>, </a:t>
            </a:r>
            <a:r>
              <a:rPr lang="cs-CZ" dirty="0" err="1"/>
              <a:t>Bankbeamter</a:t>
            </a:r>
            <a:r>
              <a:rPr lang="cs-CZ" dirty="0"/>
              <a:t>, </a:t>
            </a:r>
            <a:r>
              <a:rPr lang="cs-CZ" dirty="0" err="1"/>
              <a:t>Turnlehrer</a:t>
            </a:r>
            <a:r>
              <a:rPr lang="cs-CZ" dirty="0"/>
              <a:t>…</a:t>
            </a:r>
          </a:p>
          <a:p>
            <a:r>
              <a:rPr lang="cs-CZ" dirty="0" err="1"/>
              <a:t>Ziele</a:t>
            </a:r>
            <a:r>
              <a:rPr lang="cs-CZ" dirty="0"/>
              <a:t>:</a:t>
            </a:r>
          </a:p>
          <a:p>
            <a:pPr lvl="1"/>
            <a:r>
              <a:rPr lang="de-DE" dirty="0"/>
              <a:t>„Zusammenfassung aller Deutschen“</a:t>
            </a:r>
            <a:endParaRPr lang="cs-CZ" dirty="0"/>
          </a:p>
          <a:p>
            <a:pPr lvl="1"/>
            <a:r>
              <a:rPr lang="de-DE" dirty="0"/>
              <a:t>„christliche und deutsche Weltanschauung“</a:t>
            </a:r>
          </a:p>
          <a:p>
            <a:r>
              <a:rPr lang="cs-CZ" dirty="0"/>
              <a:t>1933 </a:t>
            </a:r>
            <a:r>
              <a:rPr lang="cs-CZ" dirty="0" err="1"/>
              <a:t>Leiter</a:t>
            </a:r>
            <a:r>
              <a:rPr lang="cs-CZ" dirty="0"/>
              <a:t> der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Heimatsfront</a:t>
            </a:r>
            <a:r>
              <a:rPr lang="cs-CZ" dirty="0"/>
              <a:t> (</a:t>
            </a:r>
            <a:r>
              <a:rPr lang="cs-CZ" dirty="0" err="1"/>
              <a:t>Deckung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Nationalsozialisten</a:t>
            </a:r>
            <a:r>
              <a:rPr lang="cs-CZ" dirty="0"/>
              <a:t> +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rechtsextreme</a:t>
            </a:r>
            <a:r>
              <a:rPr lang="cs-CZ" dirty="0"/>
              <a:t> </a:t>
            </a:r>
            <a:r>
              <a:rPr lang="cs-CZ" dirty="0" err="1"/>
              <a:t>Strömungen</a:t>
            </a:r>
            <a:r>
              <a:rPr lang="cs-CZ" dirty="0"/>
              <a:t>)</a:t>
            </a:r>
          </a:p>
          <a:p>
            <a:r>
              <a:rPr lang="de-DE" dirty="0"/>
              <a:t>Parlamentswahlen 1935 – mit über 1,2 </a:t>
            </a:r>
            <a:r>
              <a:rPr lang="de-DE" dirty="0" err="1"/>
              <a:t>Mio</a:t>
            </a:r>
            <a:r>
              <a:rPr lang="de-DE" dirty="0"/>
              <a:t> Stimmen die </a:t>
            </a:r>
            <a:r>
              <a:rPr lang="de-DE" dirty="0" err="1"/>
              <a:t>stäarkste</a:t>
            </a:r>
            <a:r>
              <a:rPr lang="de-DE" dirty="0"/>
              <a:t> Partei</a:t>
            </a:r>
          </a:p>
          <a:p>
            <a:r>
              <a:rPr lang="de-DE" dirty="0"/>
              <a:t>Zunächst Abstand zum NS Deutschland (unter dem </a:t>
            </a:r>
            <a:r>
              <a:rPr lang="de-DE" dirty="0" err="1"/>
              <a:t>Einfluß</a:t>
            </a:r>
            <a:r>
              <a:rPr lang="de-DE" dirty="0"/>
              <a:t> des „</a:t>
            </a:r>
            <a:r>
              <a:rPr lang="de-DE" dirty="0" err="1"/>
              <a:t>Spannismus</a:t>
            </a:r>
            <a:r>
              <a:rPr lang="de-DE" dirty="0"/>
              <a:t>“, dann allmähliche Annäherung ans NS-Deutschland (1937) und Verdrängung der „Spannisten“ (Heinz </a:t>
            </a:r>
            <a:r>
              <a:rPr lang="de-DE" dirty="0" err="1"/>
              <a:t>Ruthas</a:t>
            </a:r>
            <a:r>
              <a:rPr lang="de-DE" dirty="0"/>
              <a:t> Selbstmord 1937).</a:t>
            </a:r>
            <a:endParaRPr lang="cs-CZ" dirty="0"/>
          </a:p>
          <a:p>
            <a:r>
              <a:rPr lang="cs-CZ" dirty="0"/>
              <a:t>Nach 1938 Gauleiter</a:t>
            </a:r>
            <a:endParaRPr lang="de-DE" dirty="0"/>
          </a:p>
          <a:p>
            <a:endParaRPr lang="de-DE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637533-9A69-4695-929C-320E1DC76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9969" y="4688732"/>
            <a:ext cx="3358067" cy="1887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14C49C-9C56-4681-91FD-78511CEA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69" y="1418616"/>
            <a:ext cx="3101604" cy="26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1E3B5-228F-494F-BF5F-29778ADF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Ende der </a:t>
            </a:r>
            <a:r>
              <a:rPr lang="cs-CZ"/>
              <a:t>ČSR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FE628E-FF73-449E-B6AC-A8765A79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658149" cy="5381625"/>
          </a:xfrm>
        </p:spPr>
        <p:txBody>
          <a:bodyPr>
            <a:normAutofit/>
          </a:bodyPr>
          <a:lstStyle/>
          <a:p>
            <a:endParaRPr lang="de-DE" sz="2000" dirty="0"/>
          </a:p>
          <a:p>
            <a:r>
              <a:rPr lang="cs-CZ" sz="2000" dirty="0" err="1"/>
              <a:t>Februar</a:t>
            </a:r>
            <a:r>
              <a:rPr lang="cs-CZ" sz="2000" dirty="0"/>
              <a:t> 1937 – </a:t>
            </a:r>
            <a:r>
              <a:rPr lang="cs-CZ" sz="2000" b="1" dirty="0" err="1"/>
              <a:t>Programm</a:t>
            </a:r>
            <a:r>
              <a:rPr lang="cs-CZ" sz="2000" b="1" dirty="0"/>
              <a:t> der </a:t>
            </a:r>
            <a:r>
              <a:rPr lang="cs-CZ" sz="2000" b="1" dirty="0" err="1"/>
              <a:t>Nationalitätenpolitik</a:t>
            </a:r>
            <a:r>
              <a:rPr lang="cs-CZ" sz="2000" b="1" dirty="0"/>
              <a:t> der </a:t>
            </a:r>
            <a:r>
              <a:rPr lang="cs-CZ" sz="2000" b="1" dirty="0" err="1"/>
              <a:t>Tschechoslowakei</a:t>
            </a:r>
            <a:r>
              <a:rPr lang="cs-CZ" sz="2000" b="1" dirty="0"/>
              <a:t> </a:t>
            </a:r>
            <a:r>
              <a:rPr lang="cs-CZ" sz="2000" dirty="0"/>
              <a:t>(Program národnostní politiky): </a:t>
            </a:r>
            <a:r>
              <a:rPr lang="cs-CZ" sz="2000" dirty="0" err="1"/>
              <a:t>Versprechung</a:t>
            </a:r>
            <a:r>
              <a:rPr lang="cs-CZ" sz="2000" dirty="0"/>
              <a:t> der </a:t>
            </a:r>
            <a:r>
              <a:rPr lang="cs-CZ" sz="2000" dirty="0" err="1"/>
              <a:t>wirtschaftlichen</a:t>
            </a:r>
            <a:r>
              <a:rPr lang="cs-CZ" sz="2000" dirty="0"/>
              <a:t> </a:t>
            </a:r>
            <a:r>
              <a:rPr lang="cs-CZ" sz="2000" dirty="0" err="1"/>
              <a:t>Unterstützung</a:t>
            </a:r>
            <a:r>
              <a:rPr lang="cs-CZ" sz="2000" dirty="0"/>
              <a:t> der </a:t>
            </a:r>
            <a:r>
              <a:rPr lang="cs-CZ" sz="2000" dirty="0" err="1"/>
              <a:t>Grenzregionen</a:t>
            </a:r>
            <a:r>
              <a:rPr lang="cs-CZ" sz="2000" dirty="0"/>
              <a:t> + des </a:t>
            </a:r>
            <a:r>
              <a:rPr lang="cs-CZ" sz="2000" dirty="0" err="1"/>
              <a:t>propotionalen</a:t>
            </a:r>
            <a:r>
              <a:rPr lang="cs-CZ" sz="2000" dirty="0"/>
              <a:t> </a:t>
            </a:r>
            <a:r>
              <a:rPr lang="cs-CZ" sz="2000" dirty="0" err="1"/>
              <a:t>Anteils</a:t>
            </a:r>
            <a:r>
              <a:rPr lang="cs-CZ" sz="2000" dirty="0"/>
              <a:t> in den </a:t>
            </a:r>
            <a:r>
              <a:rPr lang="cs-CZ" sz="2000" dirty="0" err="1"/>
              <a:t>Staatsdiensten</a:t>
            </a:r>
            <a:r>
              <a:rPr lang="cs-CZ" sz="2000" dirty="0"/>
              <a:t> (</a:t>
            </a:r>
            <a:r>
              <a:rPr lang="cs-CZ" sz="2000" dirty="0" err="1"/>
              <a:t>außer</a:t>
            </a:r>
            <a:r>
              <a:rPr lang="cs-CZ" sz="2000" dirty="0"/>
              <a:t> SdP </a:t>
            </a:r>
            <a:r>
              <a:rPr lang="cs-CZ" sz="2000" dirty="0" err="1"/>
              <a:t>gebilligt</a:t>
            </a:r>
            <a:r>
              <a:rPr lang="cs-CZ" sz="2000" dirty="0"/>
              <a:t>)</a:t>
            </a:r>
          </a:p>
          <a:p>
            <a:r>
              <a:rPr lang="de-DE" sz="2000" dirty="0"/>
              <a:t>April 1938 – </a:t>
            </a:r>
            <a:r>
              <a:rPr lang="de-DE" sz="2000" b="1" dirty="0"/>
              <a:t>Karlsbader Programm </a:t>
            </a:r>
            <a:r>
              <a:rPr lang="de-DE" sz="2000" dirty="0"/>
              <a:t>– weitgehende Autonomieforderungen</a:t>
            </a:r>
            <a:r>
              <a:rPr lang="cs-CZ" sz="2000" dirty="0"/>
              <a:t> der SdP</a:t>
            </a:r>
            <a:endParaRPr lang="de-DE" sz="2000" dirty="0"/>
          </a:p>
          <a:p>
            <a:r>
              <a:rPr lang="de-DE" sz="2000" dirty="0"/>
              <a:t>Mai 1938 – </a:t>
            </a:r>
            <a:r>
              <a:rPr lang="de-DE" sz="2000" b="1" dirty="0" err="1"/>
              <a:t>Freeiwilliger</a:t>
            </a:r>
            <a:r>
              <a:rPr lang="de-DE" sz="2000" b="1" dirty="0"/>
              <a:t> deutscher Schutzdienst</a:t>
            </a:r>
          </a:p>
          <a:p>
            <a:r>
              <a:rPr lang="de-DE" sz="2000" dirty="0"/>
              <a:t>03.08.-05.09.1938 Lord </a:t>
            </a:r>
            <a:r>
              <a:rPr lang="de-DE" sz="2000" b="1" dirty="0"/>
              <a:t>Walter</a:t>
            </a:r>
            <a:r>
              <a:rPr lang="de-DE" sz="2000" dirty="0"/>
              <a:t> </a:t>
            </a:r>
            <a:r>
              <a:rPr lang="de-DE" sz="2000" b="1" dirty="0" err="1"/>
              <a:t>Runciman</a:t>
            </a:r>
            <a:r>
              <a:rPr lang="de-DE" sz="2000" dirty="0" err="1"/>
              <a:t>s</a:t>
            </a:r>
            <a:r>
              <a:rPr lang="de-DE" sz="2000" dirty="0"/>
              <a:t> Mission </a:t>
            </a:r>
            <a:endParaRPr lang="cs-CZ" sz="2000" dirty="0"/>
          </a:p>
        </p:txBody>
      </p:sp>
      <p:pic>
        <p:nvPicPr>
          <p:cNvPr id="1026" name="Picture 2" descr="http://www.pardubice.wrp.cz/historie_pardubic/2_svetova/uf218774.jpg">
            <a:extLst>
              <a:ext uri="{FF2B5EF4-FFF2-40B4-BE49-F238E27FC236}">
                <a16:creationId xmlns:a16="http://schemas.microsoft.com/office/drawing/2014/main" id="{63EF1CC3-A854-48CF-A609-ED44A42A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49" y="3971925"/>
            <a:ext cx="4695651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0/0c/Konrad_Henlein_v_Karlov%C3%BDch_Varech_1937.jpg">
            <a:extLst>
              <a:ext uri="{FF2B5EF4-FFF2-40B4-BE49-F238E27FC236}">
                <a16:creationId xmlns:a16="http://schemas.microsoft.com/office/drawing/2014/main" id="{5E4EED27-6547-41E3-AC7D-EFE9BE89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49" y="1"/>
            <a:ext cx="3019251" cy="23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zeitung der sudetendeutschen partei &quot; zeit&quot; reichenberg">
            <a:extLst>
              <a:ext uri="{FF2B5EF4-FFF2-40B4-BE49-F238E27FC236}">
                <a16:creationId xmlns:a16="http://schemas.microsoft.com/office/drawing/2014/main" id="{0CB94FF0-D985-4528-942D-2BCB61B1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1033198"/>
            <a:ext cx="2238375" cy="29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.witikobund.de/wp-content/uploads/2013/01/Aut.Aufbr_.jpg">
            <a:extLst>
              <a:ext uri="{FF2B5EF4-FFF2-40B4-BE49-F238E27FC236}">
                <a16:creationId xmlns:a16="http://schemas.microsoft.com/office/drawing/2014/main" id="{643DC4B3-4E5C-4981-9D11-18D47307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047875"/>
            <a:ext cx="13716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1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75B5C-7E13-4A65-AFFC-592F050E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Münchner</a:t>
            </a:r>
            <a:r>
              <a:rPr lang="cs-CZ" dirty="0"/>
              <a:t> </a:t>
            </a:r>
            <a:r>
              <a:rPr lang="cs-CZ" dirty="0" err="1"/>
              <a:t>Abkommen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B10BCE-44C1-4752-B052-63DD3CE7A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000" dirty="0"/>
              <a:t>13.-15.09.1938 – misslungener Putschversuch</a:t>
            </a:r>
            <a:endParaRPr lang="cs-CZ" sz="2000" dirty="0"/>
          </a:p>
          <a:p>
            <a:r>
              <a:rPr lang="cs-CZ" sz="2000" dirty="0"/>
              <a:t>15. 09. – Die </a:t>
            </a:r>
            <a:r>
              <a:rPr lang="cs-CZ" sz="2000" dirty="0" err="1"/>
              <a:t>Mission</a:t>
            </a:r>
            <a:r>
              <a:rPr lang="cs-CZ" sz="2000" dirty="0"/>
              <a:t> von Jaromír (</a:t>
            </a:r>
            <a:r>
              <a:rPr lang="cs-CZ" sz="2000" dirty="0" err="1"/>
              <a:t>Benešs</a:t>
            </a:r>
            <a:r>
              <a:rPr lang="cs-CZ" sz="2000" dirty="0"/>
              <a:t> </a:t>
            </a:r>
            <a:r>
              <a:rPr lang="cs-CZ" sz="2000" dirty="0" err="1"/>
              <a:t>Vorschlag</a:t>
            </a:r>
            <a:r>
              <a:rPr lang="cs-CZ" sz="2000" dirty="0"/>
              <a:t> um </a:t>
            </a:r>
            <a:r>
              <a:rPr lang="cs-CZ" sz="2000" dirty="0" err="1"/>
              <a:t>Abtretung</a:t>
            </a:r>
            <a:r>
              <a:rPr lang="cs-CZ" sz="2000" dirty="0"/>
              <a:t> </a:t>
            </a:r>
            <a:r>
              <a:rPr lang="cs-CZ" sz="2000" dirty="0" err="1"/>
              <a:t>einiger</a:t>
            </a:r>
            <a:r>
              <a:rPr lang="cs-CZ" sz="2000" dirty="0"/>
              <a:t> </a:t>
            </a:r>
            <a:r>
              <a:rPr lang="cs-CZ" sz="2000" dirty="0" err="1"/>
              <a:t>Regionen</a:t>
            </a:r>
            <a:r>
              <a:rPr lang="cs-CZ" sz="2000" dirty="0"/>
              <a:t> des </a:t>
            </a:r>
            <a:r>
              <a:rPr lang="cs-CZ" sz="2000" dirty="0" err="1"/>
              <a:t>Sudetenlandes</a:t>
            </a:r>
            <a:r>
              <a:rPr lang="cs-CZ" sz="2000" dirty="0"/>
              <a:t> </a:t>
            </a:r>
            <a:r>
              <a:rPr lang="cs-CZ" sz="2000" dirty="0" err="1"/>
              <a:t>und</a:t>
            </a:r>
            <a:r>
              <a:rPr lang="cs-CZ" sz="2000" dirty="0"/>
              <a:t> Transfer von bis </a:t>
            </a:r>
            <a:r>
              <a:rPr lang="cs-CZ" sz="2000" dirty="0" err="1"/>
              <a:t>zu</a:t>
            </a:r>
            <a:r>
              <a:rPr lang="cs-CZ" sz="2000" dirty="0"/>
              <a:t> 2 </a:t>
            </a:r>
            <a:r>
              <a:rPr lang="cs-CZ" sz="2000" dirty="0" err="1"/>
              <a:t>Millionen</a:t>
            </a:r>
            <a:r>
              <a:rPr lang="cs-CZ" sz="2000" dirty="0"/>
              <a:t> </a:t>
            </a:r>
            <a:r>
              <a:rPr lang="cs-CZ" sz="2000" dirty="0" err="1"/>
              <a:t>Deutsche</a:t>
            </a:r>
            <a:r>
              <a:rPr lang="cs-CZ" sz="2000" dirty="0"/>
              <a:t>).</a:t>
            </a:r>
          </a:p>
          <a:p>
            <a:r>
              <a:rPr lang="cs-CZ" sz="2000" dirty="0"/>
              <a:t>15. 09. – </a:t>
            </a:r>
            <a:r>
              <a:rPr lang="cs-CZ" sz="2000" dirty="0" err="1"/>
              <a:t>Treffen</a:t>
            </a:r>
            <a:r>
              <a:rPr lang="cs-CZ" sz="2000" dirty="0"/>
              <a:t> von Chamberlain </a:t>
            </a:r>
            <a:r>
              <a:rPr lang="cs-CZ" sz="2000" dirty="0" err="1"/>
              <a:t>mit</a:t>
            </a:r>
            <a:r>
              <a:rPr lang="cs-CZ" sz="2000" dirty="0"/>
              <a:t> Hitler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Chamberlains</a:t>
            </a:r>
            <a:r>
              <a:rPr lang="cs-CZ" sz="2000" dirty="0"/>
              <a:t> </a:t>
            </a:r>
            <a:r>
              <a:rPr lang="cs-CZ" sz="2000" dirty="0" err="1"/>
              <a:t>Versprechung</a:t>
            </a:r>
            <a:r>
              <a:rPr lang="cs-CZ" sz="2000" dirty="0"/>
              <a:t> der </a:t>
            </a:r>
            <a:r>
              <a:rPr lang="cs-CZ" sz="2000" dirty="0" err="1"/>
              <a:t>Abtretung</a:t>
            </a:r>
            <a:r>
              <a:rPr lang="cs-CZ" sz="2000" dirty="0"/>
              <a:t> von </a:t>
            </a:r>
            <a:r>
              <a:rPr lang="cs-CZ" sz="2000" dirty="0" err="1"/>
              <a:t>Sudetenland</a:t>
            </a:r>
            <a:endParaRPr lang="cs-CZ" sz="2000" dirty="0"/>
          </a:p>
          <a:p>
            <a:r>
              <a:rPr lang="cs-CZ" sz="2000" dirty="0"/>
              <a:t>21.09. – </a:t>
            </a:r>
            <a:r>
              <a:rPr lang="cs-CZ" sz="2000" dirty="0" err="1"/>
              <a:t>Frankreich</a:t>
            </a:r>
            <a:r>
              <a:rPr lang="cs-CZ" sz="2000" dirty="0"/>
              <a:t>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England</a:t>
            </a:r>
            <a:r>
              <a:rPr lang="cs-CZ" sz="2000" dirty="0"/>
              <a:t> </a:t>
            </a:r>
            <a:r>
              <a:rPr lang="cs-CZ" sz="2000" dirty="0" err="1"/>
              <a:t>haben</a:t>
            </a:r>
            <a:r>
              <a:rPr lang="cs-CZ" sz="2000" dirty="0"/>
              <a:t> von der </a:t>
            </a:r>
            <a:r>
              <a:rPr lang="cs-CZ" sz="2000" dirty="0" err="1"/>
              <a:t>Tschechoslowakei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Abtretung</a:t>
            </a:r>
            <a:r>
              <a:rPr lang="cs-CZ" sz="2000" dirty="0"/>
              <a:t> des </a:t>
            </a:r>
            <a:r>
              <a:rPr lang="cs-CZ" sz="2000" dirty="0" err="1"/>
              <a:t>Sudetenlandes</a:t>
            </a:r>
            <a:r>
              <a:rPr lang="cs-CZ" sz="2000" dirty="0"/>
              <a:t> </a:t>
            </a:r>
            <a:r>
              <a:rPr lang="cs-CZ" sz="2000" dirty="0" err="1"/>
              <a:t>verlangt</a:t>
            </a:r>
            <a:r>
              <a:rPr lang="cs-CZ" sz="2000" dirty="0"/>
              <a:t>, </a:t>
            </a:r>
            <a:r>
              <a:rPr lang="cs-CZ" sz="2000" dirty="0" err="1"/>
              <a:t>was</a:t>
            </a:r>
            <a:r>
              <a:rPr lang="cs-CZ" sz="2000" dirty="0"/>
              <a:t> Beneš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Regierung</a:t>
            </a:r>
            <a:r>
              <a:rPr lang="cs-CZ" sz="2000" dirty="0"/>
              <a:t> </a:t>
            </a:r>
            <a:r>
              <a:rPr lang="cs-CZ" sz="2000" dirty="0" err="1"/>
              <a:t>inoffiziel</a:t>
            </a:r>
            <a:r>
              <a:rPr lang="cs-CZ" sz="2000" dirty="0"/>
              <a:t> </a:t>
            </a:r>
            <a:r>
              <a:rPr lang="cs-CZ" sz="2000" dirty="0" err="1"/>
              <a:t>zugegeben</a:t>
            </a:r>
            <a:r>
              <a:rPr lang="cs-CZ" sz="2000" dirty="0"/>
              <a:t> </a:t>
            </a:r>
            <a:r>
              <a:rPr lang="cs-CZ" sz="2000" dirty="0" err="1"/>
              <a:t>haben</a:t>
            </a:r>
            <a:r>
              <a:rPr lang="cs-CZ" sz="2000" dirty="0"/>
              <a:t>.</a:t>
            </a:r>
          </a:p>
          <a:p>
            <a:r>
              <a:rPr lang="cs-CZ" sz="2000" dirty="0"/>
              <a:t>22.09. – </a:t>
            </a:r>
            <a:r>
              <a:rPr lang="cs-CZ" sz="2000" dirty="0" err="1"/>
              <a:t>Fall</a:t>
            </a:r>
            <a:r>
              <a:rPr lang="cs-CZ" sz="2000" dirty="0"/>
              <a:t> der </a:t>
            </a:r>
            <a:r>
              <a:rPr lang="cs-CZ" sz="2000" dirty="0" err="1"/>
              <a:t>Regierung</a:t>
            </a:r>
            <a:r>
              <a:rPr lang="cs-CZ" sz="2000" dirty="0"/>
              <a:t> (</a:t>
            </a:r>
            <a:r>
              <a:rPr lang="cs-CZ" sz="2000" dirty="0" err="1"/>
              <a:t>Hodžas</a:t>
            </a:r>
            <a:r>
              <a:rPr lang="cs-CZ" sz="2000" dirty="0"/>
              <a:t> </a:t>
            </a:r>
            <a:r>
              <a:rPr lang="cs-CZ" sz="2000" dirty="0" err="1"/>
              <a:t>Regierung</a:t>
            </a:r>
            <a:r>
              <a:rPr lang="cs-CZ" sz="2000" dirty="0"/>
              <a:t>)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Entstehung</a:t>
            </a:r>
            <a:r>
              <a:rPr lang="cs-CZ" sz="2000" dirty="0"/>
              <a:t> der </a:t>
            </a:r>
            <a:r>
              <a:rPr lang="cs-CZ" sz="2000" dirty="0" err="1"/>
              <a:t>neuen</a:t>
            </a:r>
            <a:r>
              <a:rPr lang="cs-CZ" sz="2000" dirty="0"/>
              <a:t> </a:t>
            </a:r>
            <a:r>
              <a:rPr lang="cs-CZ" sz="2000" dirty="0" err="1"/>
              <a:t>Regierung</a:t>
            </a:r>
            <a:r>
              <a:rPr lang="cs-CZ" sz="2000" dirty="0"/>
              <a:t> von General Syrový.</a:t>
            </a:r>
            <a:endParaRPr lang="de-DE" sz="2000" dirty="0"/>
          </a:p>
          <a:p>
            <a:r>
              <a:rPr lang="de-DE" sz="2000" dirty="0"/>
              <a:t>29.09.1938 – Münchner Abkommen</a:t>
            </a:r>
            <a:r>
              <a:rPr lang="cs-CZ" sz="2000" dirty="0"/>
              <a:t>: </a:t>
            </a:r>
            <a:r>
              <a:rPr lang="de-DE" sz="2000" dirty="0"/>
              <a:t>„</a:t>
            </a:r>
            <a:r>
              <a:rPr lang="de-DE" sz="2000" dirty="0" err="1"/>
              <a:t>Německo</a:t>
            </a:r>
            <a:r>
              <a:rPr lang="de-DE" sz="2000" dirty="0"/>
              <a:t>, </a:t>
            </a:r>
            <a:r>
              <a:rPr lang="de-DE" sz="2000" dirty="0" err="1"/>
              <a:t>Spojené</a:t>
            </a:r>
            <a:r>
              <a:rPr lang="de-DE" sz="2000" dirty="0"/>
              <a:t> </a:t>
            </a:r>
            <a:r>
              <a:rPr lang="de-DE" sz="2000" dirty="0" err="1"/>
              <a:t>království</a:t>
            </a:r>
            <a:r>
              <a:rPr lang="de-DE" sz="2000" dirty="0"/>
              <a:t>, </a:t>
            </a:r>
            <a:r>
              <a:rPr lang="de-DE" sz="2000" dirty="0" err="1"/>
              <a:t>Francie</a:t>
            </a:r>
            <a:r>
              <a:rPr lang="de-DE" sz="2000" dirty="0"/>
              <a:t> a </a:t>
            </a:r>
            <a:r>
              <a:rPr lang="de-DE" sz="2000" dirty="0" err="1"/>
              <a:t>Itálie</a:t>
            </a:r>
            <a:r>
              <a:rPr lang="de-DE" sz="2000" dirty="0"/>
              <a:t>, </a:t>
            </a:r>
            <a:r>
              <a:rPr lang="de-DE" sz="2000" b="1" dirty="0" err="1"/>
              <a:t>vzhledem</a:t>
            </a:r>
            <a:r>
              <a:rPr lang="de-DE" sz="2000" b="1" dirty="0"/>
              <a:t> k </a:t>
            </a:r>
            <a:r>
              <a:rPr lang="de-DE" sz="2000" b="1" dirty="0" err="1"/>
              <a:t>dohodě</a:t>
            </a:r>
            <a:r>
              <a:rPr lang="de-DE" sz="2000" b="1" dirty="0"/>
              <a:t>, </a:t>
            </a:r>
            <a:r>
              <a:rPr lang="de-DE" sz="2000" b="1" dirty="0" err="1"/>
              <a:t>které</a:t>
            </a:r>
            <a:r>
              <a:rPr lang="de-DE" sz="2000" b="1" dirty="0"/>
              <a:t> </a:t>
            </a:r>
            <a:r>
              <a:rPr lang="de-DE" sz="2000" b="1" dirty="0" err="1"/>
              <a:t>již</a:t>
            </a:r>
            <a:r>
              <a:rPr lang="de-DE" sz="2000" b="1" dirty="0"/>
              <a:t> </a:t>
            </a:r>
            <a:r>
              <a:rPr lang="de-DE" sz="2000" b="1" dirty="0" err="1"/>
              <a:t>bylo</a:t>
            </a:r>
            <a:r>
              <a:rPr lang="de-DE" sz="2000" b="1" dirty="0"/>
              <a:t> </a:t>
            </a:r>
            <a:r>
              <a:rPr lang="de-DE" sz="2000" b="1" dirty="0" err="1"/>
              <a:t>dosaženo</a:t>
            </a:r>
            <a:r>
              <a:rPr lang="de-DE" sz="2000" b="1" dirty="0"/>
              <a:t> </a:t>
            </a:r>
            <a:r>
              <a:rPr lang="de-DE" sz="2000" b="1" dirty="0" err="1"/>
              <a:t>ve</a:t>
            </a:r>
            <a:r>
              <a:rPr lang="de-DE" sz="2000" b="1" dirty="0"/>
              <a:t> </a:t>
            </a:r>
            <a:r>
              <a:rPr lang="de-DE" sz="2000" b="1" dirty="0" err="1"/>
              <a:t>věci</a:t>
            </a:r>
            <a:r>
              <a:rPr lang="de-DE" sz="2000" b="1" dirty="0"/>
              <a:t> </a:t>
            </a:r>
            <a:r>
              <a:rPr lang="de-DE" sz="2000" b="1" dirty="0" err="1"/>
              <a:t>odstoupení</a:t>
            </a:r>
            <a:r>
              <a:rPr lang="de-DE" sz="2000" b="1" dirty="0"/>
              <a:t> </a:t>
            </a:r>
            <a:r>
              <a:rPr lang="de-DE" sz="2000" b="1" dirty="0" err="1"/>
              <a:t>území</a:t>
            </a:r>
            <a:r>
              <a:rPr lang="de-DE" sz="2000" b="1" dirty="0"/>
              <a:t> </a:t>
            </a:r>
            <a:r>
              <a:rPr lang="de-DE" sz="2000" b="1" dirty="0" err="1"/>
              <a:t>Sudet</a:t>
            </a:r>
            <a:r>
              <a:rPr lang="de-DE" sz="2000" b="1" dirty="0"/>
              <a:t> </a:t>
            </a:r>
            <a:r>
              <a:rPr lang="de-DE" sz="2000" b="1" dirty="0" err="1"/>
              <a:t>Německu</a:t>
            </a:r>
            <a:r>
              <a:rPr lang="de-DE" sz="2000" dirty="0"/>
              <a:t>, </a:t>
            </a:r>
            <a:r>
              <a:rPr lang="de-DE" sz="2000" dirty="0" err="1"/>
              <a:t>ujednali</a:t>
            </a:r>
            <a:r>
              <a:rPr lang="de-DE" sz="2000" dirty="0"/>
              <a:t> </a:t>
            </a:r>
            <a:r>
              <a:rPr lang="de-DE" sz="2000" dirty="0" err="1"/>
              <a:t>následující</a:t>
            </a:r>
            <a:r>
              <a:rPr lang="de-DE" sz="2000" dirty="0"/>
              <a:t> </a:t>
            </a:r>
            <a:r>
              <a:rPr lang="de-DE" sz="2000" dirty="0" err="1"/>
              <a:t>podmínky</a:t>
            </a:r>
            <a:r>
              <a:rPr lang="de-DE" sz="2000" dirty="0"/>
              <a:t> </a:t>
            </a:r>
            <a:r>
              <a:rPr lang="de-DE" sz="2000" dirty="0" err="1"/>
              <a:t>uvedeného</a:t>
            </a:r>
            <a:r>
              <a:rPr lang="de-DE" sz="2000" dirty="0"/>
              <a:t> </a:t>
            </a:r>
            <a:r>
              <a:rPr lang="de-DE" sz="2000" dirty="0" err="1"/>
              <a:t>odstoupení</a:t>
            </a:r>
            <a:r>
              <a:rPr lang="de-DE" sz="2000" dirty="0"/>
              <a:t> a </a:t>
            </a:r>
            <a:r>
              <a:rPr lang="de-DE" sz="2000" dirty="0" err="1"/>
              <a:t>opatření</a:t>
            </a:r>
            <a:r>
              <a:rPr lang="de-DE" sz="2000" dirty="0"/>
              <a:t> z </a:t>
            </a:r>
            <a:r>
              <a:rPr lang="de-DE" sz="2000" dirty="0" err="1"/>
              <a:t>něj</a:t>
            </a:r>
            <a:r>
              <a:rPr lang="de-DE" sz="2000" dirty="0"/>
              <a:t> </a:t>
            </a:r>
            <a:r>
              <a:rPr lang="de-DE" sz="2000" dirty="0" err="1"/>
              <a:t>vyplývajících</a:t>
            </a:r>
            <a:r>
              <a:rPr lang="de-DE" sz="2000" dirty="0"/>
              <a:t>, a </a:t>
            </a:r>
            <a:r>
              <a:rPr lang="de-DE" sz="2000" dirty="0" err="1"/>
              <a:t>touto</a:t>
            </a:r>
            <a:r>
              <a:rPr lang="de-DE" sz="2000" dirty="0"/>
              <a:t> </a:t>
            </a:r>
            <a:r>
              <a:rPr lang="de-DE" sz="2000" dirty="0" err="1"/>
              <a:t>dohodou</a:t>
            </a:r>
            <a:r>
              <a:rPr lang="de-DE" sz="2000" dirty="0"/>
              <a:t> se </a:t>
            </a:r>
            <a:r>
              <a:rPr lang="de-DE" sz="2000" dirty="0" err="1"/>
              <a:t>zavazují</a:t>
            </a:r>
            <a:r>
              <a:rPr lang="de-DE" sz="2000" dirty="0"/>
              <a:t> k </a:t>
            </a:r>
            <a:r>
              <a:rPr lang="de-DE" sz="2000" dirty="0" err="1"/>
              <a:t>učinění</a:t>
            </a:r>
            <a:r>
              <a:rPr lang="de-DE" sz="2000" dirty="0"/>
              <a:t> </a:t>
            </a:r>
            <a:r>
              <a:rPr lang="de-DE" sz="2000" dirty="0" err="1"/>
              <a:t>opatření</a:t>
            </a:r>
            <a:r>
              <a:rPr lang="de-DE" sz="2000" dirty="0"/>
              <a:t> </a:t>
            </a:r>
            <a:r>
              <a:rPr lang="de-DE" sz="2000" dirty="0" err="1"/>
              <a:t>nezbytných</a:t>
            </a:r>
            <a:r>
              <a:rPr lang="de-DE" sz="2000" dirty="0"/>
              <a:t> k </a:t>
            </a:r>
            <a:r>
              <a:rPr lang="de-DE" sz="2000" dirty="0" err="1"/>
              <a:t>jejímu</a:t>
            </a:r>
            <a:r>
              <a:rPr lang="de-DE" sz="2000" dirty="0"/>
              <a:t> </a:t>
            </a:r>
            <a:r>
              <a:rPr lang="de-DE" sz="2000" dirty="0" err="1"/>
              <a:t>naplnění</a:t>
            </a:r>
            <a:r>
              <a:rPr lang="de-DE" sz="2000" dirty="0"/>
              <a:t>.“</a:t>
            </a:r>
            <a:endParaRPr lang="cs-CZ" sz="2000" dirty="0"/>
          </a:p>
          <a:p>
            <a:r>
              <a:rPr lang="de-DE" sz="2000" dirty="0"/>
              <a:t>Oktober 1938 – </a:t>
            </a:r>
            <a:r>
              <a:rPr lang="de-DE" sz="2000" dirty="0" err="1"/>
              <a:t>SdP</a:t>
            </a:r>
            <a:r>
              <a:rPr lang="de-DE" sz="2000" dirty="0"/>
              <a:t> in die NSDAP eingegliedert, Henlein </a:t>
            </a:r>
            <a:r>
              <a:rPr lang="cs-CZ" sz="2000" dirty="0" err="1"/>
              <a:t>zum</a:t>
            </a:r>
            <a:r>
              <a:rPr lang="cs-CZ" sz="2000" dirty="0"/>
              <a:t> Gauleiter von </a:t>
            </a:r>
            <a:r>
              <a:rPr lang="cs-CZ" sz="2000" dirty="0" err="1"/>
              <a:t>Sudetengau</a:t>
            </a:r>
            <a:endParaRPr lang="de-DE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141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02D2F-136B-4CE5-A80F-909A151A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Judenverfolgung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Sudetenland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Protektorat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96A81-E531-4BFA-A6B9-58C7D992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Kristallnacht</a:t>
            </a:r>
            <a:r>
              <a:rPr lang="cs-CZ" dirty="0"/>
              <a:t> 9. / 10. 11. 1938: </a:t>
            </a:r>
            <a:r>
              <a:rPr lang="cs-CZ" dirty="0" err="1"/>
              <a:t>Verbrennung</a:t>
            </a:r>
            <a:r>
              <a:rPr lang="cs-CZ" dirty="0"/>
              <a:t> von </a:t>
            </a:r>
            <a:r>
              <a:rPr lang="cs-CZ" dirty="0" err="1"/>
              <a:t>zirka</a:t>
            </a:r>
            <a:r>
              <a:rPr lang="cs-CZ" dirty="0"/>
              <a:t> 50 </a:t>
            </a:r>
            <a:r>
              <a:rPr lang="cs-CZ" dirty="0" err="1"/>
              <a:t>Synagogen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Sudetenland</a:t>
            </a:r>
            <a:r>
              <a:rPr lang="cs-CZ" dirty="0"/>
              <a:t> (</a:t>
            </a:r>
            <a:r>
              <a:rPr lang="cs-CZ" dirty="0" err="1"/>
              <a:t>Reichenberg</a:t>
            </a:r>
            <a:r>
              <a:rPr lang="cs-CZ" dirty="0"/>
              <a:t>, </a:t>
            </a:r>
            <a:r>
              <a:rPr lang="cs-CZ" dirty="0" err="1"/>
              <a:t>Troppau</a:t>
            </a:r>
            <a:r>
              <a:rPr lang="cs-CZ" dirty="0"/>
              <a:t>, </a:t>
            </a:r>
            <a:r>
              <a:rPr lang="cs-CZ" dirty="0" err="1"/>
              <a:t>Gablonz</a:t>
            </a:r>
            <a:r>
              <a:rPr lang="cs-CZ" dirty="0"/>
              <a:t>, Eger </a:t>
            </a:r>
            <a:r>
              <a:rPr lang="cs-CZ" dirty="0" err="1"/>
              <a:t>etc</a:t>
            </a:r>
            <a:r>
              <a:rPr lang="cs-CZ" dirty="0"/>
              <a:t>.). </a:t>
            </a:r>
          </a:p>
          <a:p>
            <a:r>
              <a:rPr lang="cs-CZ" dirty="0" err="1"/>
              <a:t>Beginn</a:t>
            </a:r>
            <a:r>
              <a:rPr lang="cs-CZ" dirty="0"/>
              <a:t> der </a:t>
            </a:r>
            <a:r>
              <a:rPr lang="cs-CZ" dirty="0" err="1"/>
              <a:t>Verfolgungen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November</a:t>
            </a:r>
            <a:r>
              <a:rPr lang="cs-CZ" dirty="0"/>
              <a:t> 1938:</a:t>
            </a:r>
          </a:p>
          <a:p>
            <a:pPr lvl="1"/>
            <a:r>
              <a:rPr lang="de-DE" dirty="0"/>
              <a:t>die Verordnung zur Wiederherstellung des Straßenbildes bei jüdischen Gewerbebetrieben, nach welcher</a:t>
            </a:r>
            <a:r>
              <a:rPr lang="cs-CZ" dirty="0"/>
              <a:t> </a:t>
            </a:r>
            <a:r>
              <a:rPr lang="de-DE" dirty="0"/>
              <a:t>Juden die vom 8. bis 10. November entstandenen Schäden im Straßenbild auf eigene Kosten sofort zu beseitigen hätten</a:t>
            </a:r>
            <a:r>
              <a:rPr lang="cs-CZ" dirty="0"/>
              <a:t>.</a:t>
            </a:r>
          </a:p>
          <a:p>
            <a:pPr lvl="1"/>
            <a:r>
              <a:rPr lang="de-DE" dirty="0"/>
              <a:t>das Verbot von Einzelläden, Gewerbe- und Handwerksbetrieben, Versandgeschäften, Bestellkontoren</a:t>
            </a:r>
            <a:r>
              <a:rPr lang="cs-CZ" dirty="0"/>
              <a:t>, </a:t>
            </a:r>
            <a:r>
              <a:rPr lang="de-DE" dirty="0"/>
              <a:t>Märkten, Messen, Ausstellungen, Werbung, Bestellannahmen</a:t>
            </a:r>
            <a:r>
              <a:rPr lang="cs-CZ" dirty="0"/>
              <a:t>.</a:t>
            </a:r>
            <a:endParaRPr lang="de-DE" dirty="0"/>
          </a:p>
          <a:p>
            <a:pPr lvl="1"/>
            <a:r>
              <a:rPr lang="de-DE" dirty="0"/>
              <a:t>das Verbot, Mitglied einer Berufsgenossenschaft zu sein</a:t>
            </a:r>
            <a:r>
              <a:rPr lang="cs-CZ" dirty="0"/>
              <a:t>.</a:t>
            </a:r>
            <a:endParaRPr lang="de-DE" dirty="0"/>
          </a:p>
          <a:p>
            <a:pPr lvl="1"/>
            <a:r>
              <a:rPr lang="cs-CZ" dirty="0" err="1"/>
              <a:t>Verbot</a:t>
            </a:r>
            <a:r>
              <a:rPr lang="cs-CZ" dirty="0"/>
              <a:t> </a:t>
            </a:r>
            <a:r>
              <a:rPr lang="cs-CZ" dirty="0" err="1"/>
              <a:t>Waffen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besitzen</a:t>
            </a:r>
            <a:r>
              <a:rPr lang="cs-CZ" dirty="0"/>
              <a:t>.</a:t>
            </a:r>
          </a:p>
          <a:p>
            <a:pPr lvl="1"/>
            <a:r>
              <a:rPr lang="de-DE" dirty="0"/>
              <a:t>Verbote der Teilnahme am Kulturleben, des Besuches von Theatern, Kinos, </a:t>
            </a:r>
            <a:r>
              <a:rPr lang="de-DE" dirty="0" err="1"/>
              <a:t>Tanzvarietees</a:t>
            </a:r>
            <a:r>
              <a:rPr lang="de-DE" dirty="0"/>
              <a:t>, Kabarett, Zirkus usw. </a:t>
            </a:r>
            <a:endParaRPr lang="cs-CZ" dirty="0"/>
          </a:p>
          <a:p>
            <a:pPr lvl="1"/>
            <a:r>
              <a:rPr lang="cs-CZ" dirty="0" err="1"/>
              <a:t>Verbot</a:t>
            </a:r>
            <a:r>
              <a:rPr lang="cs-CZ" dirty="0"/>
              <a:t> </a:t>
            </a:r>
            <a:r>
              <a:rPr lang="cs-CZ" dirty="0" err="1"/>
              <a:t>bestimmter</a:t>
            </a:r>
            <a:r>
              <a:rPr lang="cs-CZ" dirty="0"/>
              <a:t> </a:t>
            </a:r>
            <a:r>
              <a:rPr lang="cs-CZ" dirty="0" err="1"/>
              <a:t>Ortsbereiche</a:t>
            </a:r>
            <a:r>
              <a:rPr lang="cs-CZ" dirty="0"/>
              <a:t> in </a:t>
            </a:r>
            <a:r>
              <a:rPr lang="cs-CZ" dirty="0" err="1"/>
              <a:t>bestimmter</a:t>
            </a:r>
            <a:r>
              <a:rPr lang="cs-CZ" dirty="0"/>
              <a:t> </a:t>
            </a:r>
            <a:r>
              <a:rPr lang="cs-CZ" dirty="0" err="1"/>
              <a:t>Zeit</a:t>
            </a:r>
            <a:endParaRPr lang="cs-CZ" dirty="0"/>
          </a:p>
          <a:p>
            <a:r>
              <a:rPr lang="cs-CZ" dirty="0" err="1"/>
              <a:t>Zwangsarbeit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Verhaftungen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Übertretung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35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4B883-14D8-4B7A-9B11-DCEA1055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0BE6181-F658-41A5-B689-F212896A7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071" y="-436643"/>
            <a:ext cx="5499579" cy="71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1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5377E1-9B81-4DD6-B45F-D7442A728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405" r="2" b="16526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D9DF65-C66D-4C8A-82B4-18CA694D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rgbClr val="FFFFFF"/>
                </a:solidFill>
              </a:rPr>
              <a:t>Besetzung der „Tschecho-Slowakischen Republik“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31BBA-7CD5-498D-8102-DF25DE61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Nach der Münchner Krise verließen das Sudetenland zirka 150 000 Tschechen (auch Staatsbeamten) und Juden</a:t>
            </a:r>
          </a:p>
          <a:p>
            <a:r>
              <a:rPr lang="cs-CZ" sz="2000">
                <a:solidFill>
                  <a:srgbClr val="FFFFFF"/>
                </a:solidFill>
              </a:rPr>
              <a:t>Verhandlungen zwischen der SdP und Sein Frühjahr 1939 Hitlers mit den slowakischen Separatisten (Josef Tiso)</a:t>
            </a:r>
          </a:p>
          <a:p>
            <a:r>
              <a:rPr lang="cs-CZ" sz="2000">
                <a:solidFill>
                  <a:srgbClr val="FFFFFF"/>
                </a:solidFill>
              </a:rPr>
              <a:t>15. 3. 1939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ED4DC4-AF34-4D78-A523-1931EC0C2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6" r="19062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2799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Širokoúhlá obrazovka</PresentationFormat>
  <Paragraphs>113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Zerfall der Tschechoslowakei und das Protektorat</vt:lpstr>
      <vt:lpstr>Tschechoslowakei als Zufluchtsort</vt:lpstr>
      <vt:lpstr>Sudetendeutsche Bewegung</vt:lpstr>
      <vt:lpstr>Konrad Henlein (1898–1945)</vt:lpstr>
      <vt:lpstr>Ende der ČSR</vt:lpstr>
      <vt:lpstr>Münchner Abkommen</vt:lpstr>
      <vt:lpstr>Judenverfolgung im Sudetenland und Protektorat</vt:lpstr>
      <vt:lpstr>Prezentace aplikace PowerPoint</vt:lpstr>
      <vt:lpstr>Besetzung der „Tschecho-Slowakischen Republik“</vt:lpstr>
      <vt:lpstr>Anteil der Sudetendeutschen an dem NS Regime</vt:lpstr>
      <vt:lpstr>Germanisierungspläne</vt:lpstr>
      <vt:lpstr>Deutsche Kulturinstitutionen im Protektorat</vt:lpstr>
      <vt:lpstr>Eduard Winter</vt:lpstr>
      <vt:lpstr>Schriftsteller im Exil</vt:lpstr>
      <vt:lpstr>Wenzel Jaksch vs. Edward Beneš und Pläne der Vertreibung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Tschechoslowakische Republik 1918-1939 und ihre Minderheitenpolitik</dc:title>
  <dc:creator>Štěpán Zbytovský</dc:creator>
  <cp:lastModifiedBy>Václav Smyčka</cp:lastModifiedBy>
  <cp:revision>27</cp:revision>
  <dcterms:created xsi:type="dcterms:W3CDTF">2018-04-23T07:27:04Z</dcterms:created>
  <dcterms:modified xsi:type="dcterms:W3CDTF">2022-04-26T21:03:03Z</dcterms:modified>
</cp:coreProperties>
</file>