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83" r:id="rId5"/>
    <p:sldId id="257" r:id="rId6"/>
    <p:sldId id="28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58" r:id="rId29"/>
    <p:sldId id="256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9F3A9-443A-964C-8166-733B34282B75}" v="8" dt="2022-10-06T02:55:52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9709" autoAdjust="0"/>
  </p:normalViewPr>
  <p:slideViewPr>
    <p:cSldViewPr>
      <p:cViewPr varScale="1">
        <p:scale>
          <a:sx n="78" d="100"/>
          <a:sy n="78" d="100"/>
        </p:scale>
        <p:origin x="16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88DD2-ED2E-4E40-A86B-28BD1096396B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A05A-B24D-475F-8513-41B634105BA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Hrudní drén se zavaděčem</a:t>
            </a:r>
          </a:p>
          <a:p>
            <a:endParaRPr lang="cs-CZ" dirty="0">
              <a:cs typeface="Calibri"/>
            </a:endParaRPr>
          </a:p>
          <a:p>
            <a:r>
              <a:rPr lang="cs-CZ" b="1" dirty="0" err="1">
                <a:cs typeface="Calibri"/>
              </a:rPr>
              <a:t>Chest</a:t>
            </a:r>
            <a:r>
              <a:rPr lang="cs-CZ" b="1" dirty="0">
                <a:cs typeface="Calibri"/>
              </a:rPr>
              <a:t> tube and </a:t>
            </a:r>
            <a:r>
              <a:rPr lang="cs-CZ" b="1" dirty="0" err="1">
                <a:cs typeface="Calibri"/>
              </a:rPr>
              <a:t>introducer</a:t>
            </a:r>
            <a:endParaRPr lang="cs-CZ" dirty="0" err="1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Kladivo</a:t>
            </a:r>
            <a:endParaRPr lang="en-US" dirty="0"/>
          </a:p>
          <a:p>
            <a:r>
              <a:rPr lang="en-US" b="1" dirty="0"/>
              <a:t>Hammer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Střevní svorka</a:t>
            </a:r>
          </a:p>
          <a:p>
            <a:endParaRPr lang="cs-CZ" dirty="0">
              <a:cs typeface="Calibri"/>
            </a:endParaRPr>
          </a:p>
          <a:p>
            <a:r>
              <a:rPr lang="cs-CZ" b="1" dirty="0" err="1">
                <a:cs typeface="Calibri"/>
              </a:rPr>
              <a:t>Intestinal</a:t>
            </a:r>
            <a:r>
              <a:rPr lang="cs-CZ" b="1" dirty="0">
                <a:cs typeface="Calibri"/>
              </a:rPr>
              <a:t> </a:t>
            </a:r>
            <a:r>
              <a:rPr lang="cs-CZ" b="1" dirty="0" err="1">
                <a:cs typeface="Calibri"/>
              </a:rPr>
              <a:t>clamp</a:t>
            </a:r>
            <a:endParaRPr lang="cs-CZ" dirty="0" err="1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Tamponové kleště („podávky“)</a:t>
            </a:r>
          </a:p>
          <a:p>
            <a:endParaRPr lang="cs-CZ" dirty="0">
              <a:cs typeface="Calibri"/>
            </a:endParaRPr>
          </a:p>
          <a:p>
            <a:r>
              <a:rPr lang="cs-CZ" b="1" dirty="0" err="1" smtClean="0">
                <a:cs typeface="Calibri"/>
              </a:rPr>
              <a:t>Gross</a:t>
            </a:r>
            <a:r>
              <a:rPr lang="cs-CZ" b="1" dirty="0" smtClean="0">
                <a:cs typeface="Calibri"/>
              </a:rPr>
              <a:t>-</a:t>
            </a:r>
            <a:r>
              <a:rPr lang="cs-CZ" b="1" dirty="0" err="1" smtClean="0">
                <a:cs typeface="Calibri"/>
              </a:rPr>
              <a:t>Maier</a:t>
            </a:r>
            <a:r>
              <a:rPr lang="cs-CZ" b="1" dirty="0" smtClean="0">
                <a:cs typeface="Calibri"/>
              </a:rPr>
              <a:t> </a:t>
            </a:r>
            <a:r>
              <a:rPr lang="cs-CZ" b="1" dirty="0" err="1" smtClean="0">
                <a:cs typeface="Calibri"/>
              </a:rPr>
              <a:t>forceps</a:t>
            </a:r>
            <a:endParaRPr lang="cs-CZ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Ostrá lžička</a:t>
            </a:r>
          </a:p>
          <a:p>
            <a:endParaRPr lang="cs-CZ" dirty="0">
              <a:cs typeface="Calibri"/>
            </a:endParaRPr>
          </a:p>
          <a:p>
            <a:r>
              <a:rPr lang="cs-CZ" b="1" dirty="0">
                <a:cs typeface="Calibri"/>
              </a:rPr>
              <a:t>Bone </a:t>
            </a:r>
            <a:r>
              <a:rPr lang="cs-CZ" b="1" dirty="0" err="1">
                <a:cs typeface="Calibri"/>
              </a:rPr>
              <a:t>curette</a:t>
            </a:r>
            <a:endParaRPr lang="cs-CZ" dirty="0" err="1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Kocher</a:t>
            </a:r>
            <a:r>
              <a:rPr lang="cs-CZ" baseline="0" dirty="0"/>
              <a:t> / </a:t>
            </a:r>
            <a:r>
              <a:rPr lang="cs-CZ" baseline="0" dirty="0" err="1"/>
              <a:t>Kocher</a:t>
            </a:r>
            <a:r>
              <a:rPr lang="cs-CZ" baseline="0" dirty="0"/>
              <a:t> svorka</a:t>
            </a:r>
          </a:p>
          <a:p>
            <a:endParaRPr lang="cs-CZ" dirty="0">
              <a:cs typeface="Calibri"/>
            </a:endParaRPr>
          </a:p>
          <a:p>
            <a:r>
              <a:rPr lang="cs-CZ" b="1" dirty="0" err="1">
                <a:cs typeface="Calibri"/>
              </a:rPr>
              <a:t>Kocher</a:t>
            </a:r>
            <a:r>
              <a:rPr lang="cs-CZ" b="1" dirty="0">
                <a:cs typeface="Calibri"/>
              </a:rPr>
              <a:t> </a:t>
            </a:r>
            <a:r>
              <a:rPr lang="cs-CZ" b="1" dirty="0" smtClean="0">
                <a:cs typeface="Calibri"/>
              </a:rPr>
              <a:t>/</a:t>
            </a:r>
            <a:r>
              <a:rPr lang="cs-CZ" b="1" baseline="0" dirty="0" smtClean="0">
                <a:cs typeface="Calibri"/>
              </a:rPr>
              <a:t> </a:t>
            </a:r>
            <a:r>
              <a:rPr lang="cs-CZ" b="1" dirty="0" err="1" smtClean="0">
                <a:cs typeface="Calibri"/>
              </a:rPr>
              <a:t>Kocher</a:t>
            </a:r>
            <a:r>
              <a:rPr lang="cs-CZ" b="1" dirty="0" smtClean="0">
                <a:cs typeface="Calibri"/>
              </a:rPr>
              <a:t> </a:t>
            </a:r>
            <a:r>
              <a:rPr lang="cs-CZ" b="1" dirty="0" err="1" smtClean="0">
                <a:cs typeface="Calibri"/>
              </a:rPr>
              <a:t>clamp</a:t>
            </a:r>
            <a:r>
              <a:rPr lang="cs-CZ" b="1" baseline="0" dirty="0">
                <a:cs typeface="Calibri"/>
              </a:rPr>
              <a:t> </a:t>
            </a:r>
            <a:r>
              <a:rPr lang="cs-CZ" b="1" baseline="0" dirty="0" smtClean="0">
                <a:cs typeface="Calibri"/>
              </a:rPr>
              <a:t>/</a:t>
            </a:r>
            <a:r>
              <a:rPr lang="cs-CZ" b="1" dirty="0" smtClean="0">
                <a:cs typeface="Calibri"/>
              </a:rPr>
              <a:t> </a:t>
            </a:r>
            <a:r>
              <a:rPr lang="cs-CZ" b="1" dirty="0" err="1">
                <a:cs typeface="Calibri"/>
              </a:rPr>
              <a:t>Kocher</a:t>
            </a:r>
            <a:r>
              <a:rPr lang="cs-CZ" b="1" dirty="0">
                <a:cs typeface="Calibri"/>
              </a:rPr>
              <a:t> </a:t>
            </a:r>
            <a:r>
              <a:rPr lang="cs-CZ" b="1" dirty="0" err="1" smtClean="0">
                <a:cs typeface="Calibri"/>
              </a:rPr>
              <a:t>forceps</a:t>
            </a:r>
            <a:endParaRPr lang="cs-CZ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Allis</a:t>
            </a:r>
            <a:r>
              <a:rPr lang="cs-CZ" dirty="0"/>
              <a:t> kleště</a:t>
            </a:r>
          </a:p>
          <a:p>
            <a:endParaRPr lang="cs-CZ" dirty="0">
              <a:cs typeface="Calibri"/>
            </a:endParaRPr>
          </a:p>
          <a:p>
            <a:r>
              <a:rPr lang="cs-CZ" b="1" dirty="0" err="1">
                <a:cs typeface="Calibri"/>
              </a:rPr>
              <a:t>Allis</a:t>
            </a:r>
            <a:r>
              <a:rPr lang="cs-CZ" b="1" dirty="0">
                <a:cs typeface="Calibri"/>
              </a:rPr>
              <a:t> (</a:t>
            </a:r>
            <a:r>
              <a:rPr lang="cs-CZ" b="1" dirty="0" err="1">
                <a:cs typeface="Calibri"/>
              </a:rPr>
              <a:t>Allis</a:t>
            </a:r>
            <a:r>
              <a:rPr lang="cs-CZ" b="1" dirty="0">
                <a:cs typeface="Calibri"/>
              </a:rPr>
              <a:t> </a:t>
            </a:r>
            <a:r>
              <a:rPr lang="cs-CZ" b="1" dirty="0" err="1">
                <a:cs typeface="Calibri"/>
              </a:rPr>
              <a:t>clamp</a:t>
            </a:r>
            <a:r>
              <a:rPr lang="cs-CZ" b="1" dirty="0">
                <a:cs typeface="Calibri"/>
              </a:rPr>
              <a:t>)</a:t>
            </a:r>
            <a:endParaRPr lang="cs-CZ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Kleště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Mikulicz</a:t>
            </a:r>
            <a:r>
              <a:rPr lang="cs-CZ" dirty="0"/>
              <a:t> svorka</a:t>
            </a:r>
          </a:p>
          <a:p>
            <a:endParaRPr lang="cs-CZ" dirty="0">
              <a:cs typeface="Calibri"/>
            </a:endParaRPr>
          </a:p>
          <a:p>
            <a:r>
              <a:rPr lang="cs-CZ" b="1" dirty="0" err="1">
                <a:cs typeface="Calibri"/>
              </a:rPr>
              <a:t>Mikulicz</a:t>
            </a:r>
            <a:r>
              <a:rPr lang="cs-CZ" b="1" dirty="0">
                <a:cs typeface="Calibri"/>
              </a:rPr>
              <a:t> </a:t>
            </a:r>
            <a:r>
              <a:rPr lang="cs-CZ" b="1" dirty="0" err="1">
                <a:cs typeface="Calibri"/>
              </a:rPr>
              <a:t>forceps</a:t>
            </a:r>
            <a:r>
              <a:rPr lang="cs-CZ" b="1" dirty="0">
                <a:cs typeface="Calibri"/>
              </a:rPr>
              <a:t>/</a:t>
            </a:r>
            <a:r>
              <a:rPr lang="cs-CZ" b="1" dirty="0" err="1">
                <a:cs typeface="Calibri"/>
              </a:rPr>
              <a:t>clamp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Hák (</a:t>
            </a:r>
            <a:r>
              <a:rPr lang="cs-CZ" dirty="0" err="1"/>
              <a:t>Langenbeck</a:t>
            </a:r>
            <a:r>
              <a:rPr lang="cs-CZ" dirty="0"/>
              <a:t>)</a:t>
            </a:r>
          </a:p>
          <a:p>
            <a:endParaRPr lang="cs-CZ" dirty="0">
              <a:cs typeface="Calibri"/>
            </a:endParaRPr>
          </a:p>
          <a:p>
            <a:r>
              <a:rPr lang="cs-CZ" b="1" dirty="0" err="1">
                <a:cs typeface="Calibri"/>
              </a:rPr>
              <a:t>Langenbeck</a:t>
            </a:r>
            <a:r>
              <a:rPr lang="cs-CZ" b="1" dirty="0">
                <a:cs typeface="Calibri"/>
              </a:rPr>
              <a:t> </a:t>
            </a:r>
            <a:r>
              <a:rPr lang="cs-CZ" b="1" dirty="0" err="1">
                <a:cs typeface="Calibri"/>
              </a:rPr>
              <a:t>retractor</a:t>
            </a:r>
            <a:endParaRPr lang="cs-CZ" dirty="0" err="1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Kostní hák / Ostrý hák jednozubý (</a:t>
            </a:r>
            <a:r>
              <a:rPr lang="cs-CZ" dirty="0" err="1"/>
              <a:t>Volkmann</a:t>
            </a:r>
            <a:r>
              <a:rPr lang="cs-CZ" dirty="0"/>
              <a:t>)</a:t>
            </a:r>
          </a:p>
          <a:p>
            <a:endParaRPr lang="cs-CZ" dirty="0">
              <a:cs typeface="Calibri"/>
            </a:endParaRPr>
          </a:p>
          <a:p>
            <a:r>
              <a:rPr lang="cs-CZ" b="1" dirty="0" err="1">
                <a:cs typeface="Calibri"/>
              </a:rPr>
              <a:t>Volkmann</a:t>
            </a:r>
            <a:r>
              <a:rPr lang="cs-CZ" b="1" dirty="0">
                <a:cs typeface="Calibri"/>
              </a:rPr>
              <a:t> bone </a:t>
            </a:r>
            <a:r>
              <a:rPr lang="cs-CZ" b="1" dirty="0" err="1">
                <a:cs typeface="Calibri"/>
              </a:rPr>
              <a:t>retractor</a:t>
            </a:r>
            <a:r>
              <a:rPr lang="cs-CZ" b="1" dirty="0">
                <a:cs typeface="Calibri"/>
              </a:rPr>
              <a:t> / bone </a:t>
            </a:r>
            <a:r>
              <a:rPr lang="cs-CZ" b="1" dirty="0" err="1">
                <a:cs typeface="Calibri"/>
              </a:rPr>
              <a:t>hook</a:t>
            </a:r>
            <a:endParaRPr lang="cs-CZ" dirty="0" err="1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Jehelce (nahoře provedení Mathieu / „autofix“ dole Hegar)</a:t>
            </a:r>
            <a:endParaRPr lang="en-US" dirty="0"/>
          </a:p>
          <a:p>
            <a:r>
              <a:rPr lang="en-US" b="1" dirty="0"/>
              <a:t>Needle driver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Chirurgická pinzeta</a:t>
            </a:r>
            <a:endParaRPr lang="en-US" dirty="0"/>
          </a:p>
          <a:p>
            <a:r>
              <a:rPr lang="en-US" b="1" dirty="0"/>
              <a:t>Adson forceps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Anatomická pinzeta</a:t>
            </a:r>
            <a:endParaRPr lang="en-US" dirty="0"/>
          </a:p>
          <a:p>
            <a:r>
              <a:rPr lang="en-US" b="1" dirty="0"/>
              <a:t>DeBakey forceps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Násadka na skalpel</a:t>
            </a:r>
            <a:endParaRPr lang="en-US" dirty="0"/>
          </a:p>
          <a:p>
            <a:r>
              <a:rPr lang="en-US" b="1" dirty="0"/>
              <a:t>Knife handle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Svorka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Pean</a:t>
            </a:r>
            <a:r>
              <a:rPr lang="cs-CZ" baseline="0" dirty="0" smtClean="0"/>
              <a:t> / </a:t>
            </a:r>
            <a:r>
              <a:rPr lang="cs-CZ" baseline="0" dirty="0" err="1" smtClean="0"/>
              <a:t>Peanova</a:t>
            </a:r>
            <a:r>
              <a:rPr lang="cs-CZ" baseline="0" dirty="0" smtClean="0"/>
              <a:t> svorka (většinou označován pouze jako „</a:t>
            </a:r>
            <a:r>
              <a:rPr lang="cs-CZ" baseline="0" dirty="0" err="1" smtClean="0"/>
              <a:t>Pean</a:t>
            </a:r>
            <a:r>
              <a:rPr lang="cs-CZ" baseline="0" dirty="0" smtClean="0"/>
              <a:t>“) / </a:t>
            </a:r>
            <a:r>
              <a:rPr lang="cs-CZ" dirty="0" smtClean="0"/>
              <a:t>rovná </a:t>
            </a:r>
            <a:r>
              <a:rPr lang="cs-CZ" dirty="0"/>
              <a:t>svorka</a:t>
            </a:r>
            <a:endParaRPr lang="en-US" dirty="0"/>
          </a:p>
          <a:p>
            <a:r>
              <a:rPr lang="en-US" b="1" dirty="0"/>
              <a:t>Pean hemostat</a:t>
            </a:r>
            <a:r>
              <a:rPr lang="en-US" b="0" dirty="0"/>
              <a:t> (or forceps)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Laparoskopický klipovač</a:t>
            </a:r>
            <a:endParaRPr lang="en-US" dirty="0"/>
          </a:p>
          <a:p>
            <a:r>
              <a:rPr lang="en-US" b="1" dirty="0"/>
              <a:t>Laparoscopic grasper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Rochard hák/retraktor</a:t>
            </a:r>
            <a:endParaRPr lang="en-US" dirty="0"/>
          </a:p>
          <a:p>
            <a:r>
              <a:rPr lang="en-US" b="1" dirty="0" err="1"/>
              <a:t>Rochard</a:t>
            </a:r>
            <a:r>
              <a:rPr lang="en-US" b="1" dirty="0"/>
              <a:t> retractor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Kleště americké</a:t>
            </a:r>
            <a:r>
              <a:rPr lang="cs-CZ" baseline="0" dirty="0"/>
              <a:t> dvouzubé</a:t>
            </a:r>
          </a:p>
          <a:p>
            <a:endParaRPr lang="cs-CZ" dirty="0">
              <a:cs typeface="Calibri"/>
            </a:endParaRPr>
          </a:p>
          <a:p>
            <a:r>
              <a:rPr lang="cs-CZ" b="1" dirty="0">
                <a:cs typeface="Calibri"/>
              </a:rPr>
              <a:t>Double-</a:t>
            </a:r>
            <a:r>
              <a:rPr lang="cs-CZ" b="1" dirty="0" err="1">
                <a:cs typeface="Calibri"/>
              </a:rPr>
              <a:t>toothed</a:t>
            </a:r>
            <a:r>
              <a:rPr lang="cs-CZ" b="1" dirty="0">
                <a:cs typeface="Calibri"/>
              </a:rPr>
              <a:t> </a:t>
            </a:r>
            <a:r>
              <a:rPr lang="cs-CZ" b="1" dirty="0" err="1" smtClean="0">
                <a:cs typeface="Calibri"/>
              </a:rPr>
              <a:t>tenaculum</a:t>
            </a:r>
            <a:endParaRPr lang="cs-CZ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Duval kleště (nitě k nástroji nepatří)</a:t>
            </a:r>
            <a:endParaRPr lang="en-US" dirty="0"/>
          </a:p>
          <a:p>
            <a:r>
              <a:rPr lang="en-US" b="1" dirty="0"/>
              <a:t>Duval clamp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Nůžky</a:t>
            </a:r>
          </a:p>
          <a:p>
            <a:endParaRPr lang="cs-CZ" dirty="0">
              <a:cs typeface="Calibri"/>
            </a:endParaRPr>
          </a:p>
          <a:p>
            <a:r>
              <a:rPr lang="cs-CZ" b="1" dirty="0" err="1">
                <a:cs typeface="Calibri"/>
              </a:rPr>
              <a:t>Scissors</a:t>
            </a:r>
            <a:endParaRPr lang="cs-CZ" dirty="0" err="1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Meniskotom</a:t>
            </a:r>
            <a:endParaRPr lang="cs-CZ">
              <a:cs typeface="Calibri"/>
            </a:endParaRPr>
          </a:p>
          <a:p>
            <a:endParaRPr lang="cs-CZ" dirty="0">
              <a:cs typeface="Calibri"/>
            </a:endParaRPr>
          </a:p>
          <a:p>
            <a:r>
              <a:rPr lang="cs-CZ" b="1" dirty="0" err="1">
                <a:cs typeface="Calibri"/>
              </a:rPr>
              <a:t>Meniscotome</a:t>
            </a:r>
            <a:endParaRPr lang="cs-CZ" dirty="0" err="1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Backhaus</a:t>
            </a:r>
            <a:r>
              <a:rPr lang="cs-CZ" dirty="0"/>
              <a:t> svorka</a:t>
            </a:r>
          </a:p>
          <a:p>
            <a:r>
              <a:rPr lang="en-US" b="1" dirty="0"/>
              <a:t>Backhaus towel clamp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Ostrý hák (Volkmannův hák čtyřzubý/dvouzubý)</a:t>
            </a:r>
            <a:endParaRPr lang="en-US" dirty="0"/>
          </a:p>
          <a:p>
            <a:r>
              <a:rPr lang="en-US" b="1" dirty="0"/>
              <a:t>Retractor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Plochý břišní hák / </a:t>
            </a:r>
            <a:r>
              <a:rPr lang="cs-CZ" dirty="0" err="1"/>
              <a:t>Ekartér</a:t>
            </a:r>
            <a:r>
              <a:rPr lang="cs-CZ" dirty="0"/>
              <a:t> </a:t>
            </a:r>
          </a:p>
          <a:p>
            <a:endParaRPr lang="cs-CZ" dirty="0">
              <a:cs typeface="Calibri"/>
            </a:endParaRPr>
          </a:p>
          <a:p>
            <a:r>
              <a:rPr lang="cs-CZ" b="1" u="none" dirty="0" err="1" smtClean="0">
                <a:cs typeface="Calibri"/>
              </a:rPr>
              <a:t>abdominal</a:t>
            </a:r>
            <a:r>
              <a:rPr lang="cs-CZ" b="1" u="none" dirty="0" smtClean="0">
                <a:cs typeface="Calibri"/>
              </a:rPr>
              <a:t> </a:t>
            </a:r>
            <a:r>
              <a:rPr lang="cs-CZ" b="1" u="none" dirty="0" err="1" smtClean="0">
                <a:cs typeface="Calibri"/>
              </a:rPr>
              <a:t>retractor</a:t>
            </a:r>
            <a:endParaRPr lang="cs-CZ" u="none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A05A-B24D-475F-8513-41B634105BA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Názvy v závorce jsou pouze doplňující, ke zkoušce nejsou bezpodmínečně </a:t>
            </a:r>
            <a:r>
              <a:rPr lang="cs-CZ" dirty="0" smtClean="0"/>
              <a:t>potřebné.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Honza\Documents\Medicína\studenti_nástroje\20220929_075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469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C:\Users\Honza\Documents\Medicína\studenti_nástroje\20220929_075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" y="1214422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2" name="Picture 4" descr="C:\Users\Honza\Documents\Medicína\studenti_nástroje\20220929_0754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33600"/>
            <a:ext cx="7645120" cy="3524400"/>
          </a:xfrm>
          <a:prstGeom prst="rect">
            <a:avLst/>
          </a:prstGeom>
          <a:noFill/>
        </p:spPr>
      </p:pic>
      <p:pic>
        <p:nvPicPr>
          <p:cNvPr id="12290" name="Picture 2" descr="C:\Users\Honza\Documents\Medicína\studenti_nástroje\20220929_075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0"/>
            <a:ext cx="7645120" cy="35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nza\Documents\Medicína\studenti_nástroje\20220929_075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2400"/>
            <a:ext cx="9144468" cy="42156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5" name="Picture 3" descr="C:\Users\Honza\Documents\Medicína\studenti_nástroje\20220929_0754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68" y="-500090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C:\Users\Honza\Documents\Medicína\studenti_nástroje\20220929_0753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C:\Users\Honza\Documents\Medicína\studenti_nástroje\20220929_075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C:\Users\Honza\Documents\Medicína\studenti_nástroje\20220929_0755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" y="1357298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C:\Users\Honza\Documents\Medicína\studenti_nástroje\20220929_075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44469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482" name="Picture 2" descr="C:\Users\Honza\Documents\Medicína\studenti_nástroje\20220929_0756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52"/>
            <a:ext cx="9144468" cy="4215600"/>
          </a:xfrm>
          <a:prstGeom prst="rect">
            <a:avLst/>
          </a:prstGeom>
          <a:noFill/>
        </p:spPr>
      </p:pic>
      <p:pic>
        <p:nvPicPr>
          <p:cNvPr id="5" name="Picture 2" descr="C:\Users\Honza\Documents\Medicína\studenti_nástroje\20220929_0756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69" y="2786058"/>
            <a:ext cx="9144469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C:\Users\Honza\Documents\Medicína\studenti_nástroje\20220929_075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" y="928670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Honza\Documents\Medicína\studenti_nástroje\20220929_074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7645120" cy="3524400"/>
          </a:xfrm>
          <a:prstGeom prst="rect">
            <a:avLst/>
          </a:prstGeom>
          <a:noFill/>
        </p:spPr>
      </p:pic>
      <p:pic>
        <p:nvPicPr>
          <p:cNvPr id="2051" name="Picture 3" descr="C:\Users\Honza\Documents\Medicína\studenti_nástroje\20220929_074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333600"/>
            <a:ext cx="7645119" cy="35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 descr="C:\Users\Honza\Documents\Medicína\studenti_nástroje\20220929_075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" y="1428736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C:\Users\Honza\Documents\Medicína\studenti_nástroje\20220929_0757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9" y="1214422"/>
            <a:ext cx="9144469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C:\Users\Honza\Documents\Medicína\studenti_nástroje\20220929_0757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" y="1357298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 descr="C:\Users\Honza\Documents\Medicína\studenti_nástroje\20220929_0758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" y="1357298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C:\Users\Honza\Documents\Medicína\studenti_nástroje\20220929_0758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9" y="1214422"/>
            <a:ext cx="9144469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Honza\Documents\Medicína\studenti_nástroje\20220929_075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Honza\Documents\Medicína\studenti_nástroje\20220929_074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282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626" name="Picture 2" descr="C:\Users\Honza\Documents\Medicína\studenti_nástroje\20220929_0757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644302" cy="3524023"/>
          </a:xfrm>
          <a:prstGeom prst="rect">
            <a:avLst/>
          </a:prstGeom>
          <a:noFill/>
        </p:spPr>
      </p:pic>
      <p:pic>
        <p:nvPicPr>
          <p:cNvPr id="5" name="Picture 2" descr="C:\Users\Honza\Documents\Medicína\studenti_nástroje\20220929_075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333600"/>
            <a:ext cx="7645121" cy="35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Honza\Documents\Medicína\studenti_nástroje\20220929_075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" y="1142984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Honza\Documents\Medicína\studenti_nástroje\20220929_075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" y="1071546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Honza\Documents\Medicína\studenti_nástroje\20220929_075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469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Honza\Documents\Medicína\studenti_nástroje\20220929_075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Honza\Documents\Medicína\studenti_nástroje\20220929_075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Honza\Documents\Medicína\studenti_nástroje\20220929_075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468" cy="421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BDDB2082401146959DFF85774F5305" ma:contentTypeVersion="9" ma:contentTypeDescription="Create a new document." ma:contentTypeScope="" ma:versionID="8633e00ae9c58a1fc402a4996528e5e6">
  <xsd:schema xmlns:xsd="http://www.w3.org/2001/XMLSchema" xmlns:xs="http://www.w3.org/2001/XMLSchema" xmlns:p="http://schemas.microsoft.com/office/2006/metadata/properties" xmlns:ns3="820ae401-ee55-4f5d-865c-4ff165edbe92" xmlns:ns4="efaa801b-76ac-4ef5-809d-bb09283b77b2" targetNamespace="http://schemas.microsoft.com/office/2006/metadata/properties" ma:root="true" ma:fieldsID="1d7fd6a24e24884494b0b814cec1af9d" ns3:_="" ns4:_="">
    <xsd:import namespace="820ae401-ee55-4f5d-865c-4ff165edbe92"/>
    <xsd:import namespace="efaa801b-76ac-4ef5-809d-bb09283b77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ae401-ee55-4f5d-865c-4ff165edb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a801b-76ac-4ef5-809d-bb09283b77b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101597-03B1-4EAF-A9CF-46CF817EB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0ae401-ee55-4f5d-865c-4ff165edbe92"/>
    <ds:schemaRef ds:uri="efaa801b-76ac-4ef5-809d-bb09283b7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075ED1-A9A6-4FC4-A192-6AADADB62CE7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820ae401-ee55-4f5d-865c-4ff165edbe92"/>
    <ds:schemaRef ds:uri="http://www.w3.org/XML/1998/namespace"/>
    <ds:schemaRef ds:uri="http://schemas.microsoft.com/office/infopath/2007/PartnerControls"/>
    <ds:schemaRef ds:uri="efaa801b-76ac-4ef5-809d-bb09283b77b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9BEF95-9147-4DB4-8D6F-71BEB95C69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204</Words>
  <Application>Microsoft Office PowerPoint</Application>
  <PresentationFormat>Předvádění na obrazovce (4:3)</PresentationFormat>
  <Paragraphs>88</Paragraphs>
  <Slides>26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Honza</dc:creator>
  <cp:lastModifiedBy>DROZD Jan MUDr.</cp:lastModifiedBy>
  <cp:revision>65</cp:revision>
  <dcterms:created xsi:type="dcterms:W3CDTF">2022-09-29T13:21:18Z</dcterms:created>
  <dcterms:modified xsi:type="dcterms:W3CDTF">2022-11-07T13:51:18Z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0x010100BABDDB2082401146959DFF85774F5305</vt:lpwstr>
  </property>
</Properties>
</file>