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7" r:id="rId5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18.12.2016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b="1" dirty="0" smtClean="0"/>
              <a:t>Šestá přednáška – </a:t>
            </a:r>
            <a:r>
              <a:rPr lang="cs-CZ" sz="2400" b="1" dirty="0" smtClean="0"/>
              <a:t>Subjekty práv a povinností, akty aplikace práva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sz="3600" b="1" dirty="0" smtClean="0"/>
              <a:t>právní  subjektivita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Právní subjektivita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k právům a povinnostem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k právnímu jednání (k právním úkonům) = svéprávnost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způsobilost k právnímu jednání  x k protiprávnímu jednání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způsobilost k veřejnoprávním jednáním = pravomoc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4849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b="1" dirty="0" smtClean="0"/>
              <a:t>subjekty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Fyzické osoby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Právnické osoby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Korporace</a:t>
            </a:r>
          </a:p>
          <a:p>
            <a:endParaRPr lang="cs-CZ" dirty="0" smtClean="0"/>
          </a:p>
          <a:p>
            <a:r>
              <a:rPr lang="cs-CZ" dirty="0" smtClean="0"/>
              <a:t>Nadace</a:t>
            </a:r>
          </a:p>
          <a:p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tát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027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b="1" dirty="0" smtClean="0"/>
              <a:t>AKTY APLIKACE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Regulace chování </a:t>
            </a:r>
            <a:r>
              <a:rPr lang="cs-CZ" dirty="0" err="1" smtClean="0"/>
              <a:t>contra</a:t>
            </a:r>
            <a:r>
              <a:rPr lang="cs-CZ" dirty="0" smtClean="0"/>
              <a:t> legem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Orgány veřejné moci vydávají na základě pravomoci a kompetence individuální právní akty –  akty aplikace práva (rozhodnutí)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Proces rozhodování:</a:t>
            </a:r>
          </a:p>
          <a:p>
            <a:pPr marL="514350" indent="-514350" algn="just">
              <a:buAutoNum type="alphaLcParenR"/>
            </a:pPr>
            <a:r>
              <a:rPr lang="cs-CZ" dirty="0" err="1" smtClean="0"/>
              <a:t>Questio</a:t>
            </a:r>
            <a:r>
              <a:rPr lang="cs-CZ" dirty="0" smtClean="0"/>
              <a:t> facti</a:t>
            </a:r>
          </a:p>
          <a:p>
            <a:pPr marL="514350" indent="-514350" algn="just">
              <a:buAutoNum type="alphaLcParenR"/>
            </a:pPr>
            <a:r>
              <a:rPr lang="cs-CZ" dirty="0" err="1" smtClean="0"/>
              <a:t>Questio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 </a:t>
            </a:r>
          </a:p>
          <a:p>
            <a:pPr marL="514350" indent="-514350" algn="just">
              <a:buAutoNum type="alphaLcParenR"/>
            </a:pPr>
            <a:r>
              <a:rPr lang="cs-CZ" dirty="0" smtClean="0"/>
              <a:t>Vydání rozhodnutí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Druhy rozhodnutí:</a:t>
            </a:r>
          </a:p>
          <a:p>
            <a:pPr marL="514350" indent="-514350" algn="just">
              <a:buAutoNum type="alphaLcParenR"/>
            </a:pPr>
            <a:r>
              <a:rPr lang="cs-CZ" dirty="0" smtClean="0"/>
              <a:t>Meritorní a procesní</a:t>
            </a:r>
          </a:p>
          <a:p>
            <a:pPr marL="514350" indent="-514350" algn="just">
              <a:buAutoNum type="alphaLcParenR"/>
            </a:pPr>
            <a:r>
              <a:rPr lang="cs-CZ" dirty="0" smtClean="0"/>
              <a:t>Konstitutivní a deklaratorní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Účinnost rozhodnutí, právní moc (závaznost, nezměnitelnost) a vykonatelnost</a:t>
            </a:r>
          </a:p>
          <a:p>
            <a:pPr marL="514350" indent="-514350" algn="just">
              <a:buAutoNum type="alphaLcParenR"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101881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121</Words>
  <Application>Microsoft Office PowerPoint</Application>
  <PresentationFormat>Předvádění na obrazovce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PRÁVO I</vt:lpstr>
      <vt:lpstr>PRÁVO I –  právní  subjektivita</vt:lpstr>
      <vt:lpstr>PRÁVO I –  subjekty práv</vt:lpstr>
      <vt:lpstr>PRÁVO I –  AKTY APLIKACE PRÁVA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 Šmejkal</cp:lastModifiedBy>
  <cp:revision>81</cp:revision>
  <dcterms:created xsi:type="dcterms:W3CDTF">2015-10-04T18:04:49Z</dcterms:created>
  <dcterms:modified xsi:type="dcterms:W3CDTF">2016-12-18T21:21:57Z</dcterms:modified>
</cp:coreProperties>
</file>