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F735B-C4E1-5B81-BDA2-A68BB4250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6DE1DB-54A8-B279-10C4-2F869274A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D39055-A368-06BA-D1E6-E4A9FF5D2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1246CB-ACF8-73A7-8287-D54A16BC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A03008-673B-91A3-E1BB-C2C8D8E4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4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95C59-A8E4-3E67-92C7-4E9394DE7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0916FA-A36E-9C48-9D8C-4130630B0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5801E7-ABAF-C646-0B7F-850FC5158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17315D-8570-5EFF-28C0-D38F16956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5538F3-9F84-DB2B-A972-F3B2CEBC4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73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EA346A-8E4E-55EC-40A6-425C4033E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1DD8F3-9A0C-2FD2-16A1-EC08B4156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B8E002-2887-0830-07B3-A9E0DD3DF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239A5A-FF3E-AB07-FD40-33285E0D2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157DFA-0883-8E97-D126-36F9336DF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96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7337E-2067-4D64-967C-B618BBBAC8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99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7649CF-B604-2710-FFED-08A190FF7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4F8A6F-B639-B151-3EB7-CA8C1A631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D8B97F-B44A-8A8B-F1BC-F1F33A0E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913A91-0C44-1E65-D896-2290A9BAF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EA871B-4E85-5011-FE64-678CE30F2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14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5FBB4-2C01-FB47-6FB8-840CF10C0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217309-A2C2-8E2A-61E6-97DC0592F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41229D-3C65-534F-7AB1-5A6B15946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6A6C4C-F341-8C2D-68CD-8A4D6B77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7C5880-0151-F4B8-252F-F57C2D9BF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122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55A9C9-9CDC-2978-3C4C-1626ED2D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28AB1B-D4BC-0118-3636-657D3F9A5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217A9A-F079-AA7E-22C1-CCB38D5D4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1A006F-ECDF-4C24-350E-F785558F3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555284-0B23-2E00-627E-FC0BF8B72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18B35D-2C35-1EE2-B04B-572ED208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48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FE450-86FB-AA10-52AC-5FCD7A4D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8484F1-98E2-44F5-ED28-22750C242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DC8FBD-A945-C758-4E36-95999E091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FB7C5AE-3DE4-1D8E-4ED5-26F66FC9F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45E1446-0DBA-ECD0-B5F8-2EB39CCB14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482D2FE-9760-EB43-7488-AA3A55DF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D5B5B83-7D00-1848-12F6-33C1A1F01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2B6D28E-1E8B-E7BF-4B18-2B94DE864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26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4F9122-0533-F1F5-770C-574705555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91F0B3F-E835-D623-1DB7-EF287957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9AE0BB-3F80-935C-EAE1-B202DD7E8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60A6CE-BE03-2A12-F671-FCF9E6CD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06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911AFE-1472-863C-A0CA-93F115FB6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F6EF65A-668E-3501-A144-87A89A904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13932C9-A985-6CEE-84F2-9A82C7FCA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23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D1B2F-0F88-492B-7AF9-21D1FE03A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5E0B3B-8426-AF0A-DD84-1BE7CF128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6EC2CF-1FB2-82F5-88D5-AC5811FAA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B4926E-B609-AE6B-900B-A3C6CEB75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1E899E-CAEF-5F59-B3E8-9D82C4684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6816C0-FC8E-F855-6622-C41154D82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30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78BC8-6D79-33D2-9E63-39459536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63F684C-A79B-BC60-137D-F8541A7C36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ECB174-4734-64C4-9C0D-35F0BA93E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D25C9C-FDB0-091E-E449-2BCD79CE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F95E0B-F174-1805-8169-A9268205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F14763-6666-8B63-0A84-0DDB5D09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7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4EBB6F7-4ECF-5128-26F0-DA4717ABC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49B2D2-B61E-B72F-EAD3-5561EBAB8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93A91F-FEE7-D126-BF71-9317A3583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E770EE-5974-47B7-ADB8-A53A2DA98AE4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E083D8-11BB-6847-1B3A-1048E8AE43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0C04C1-BD1C-B2EE-981F-2FC0BFC3B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FEB403-AD56-4D81-A33B-5699D40137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14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FAAC53-AE29-53A3-A8F0-14AE59F186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Struktura mše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482E31-DE87-FC3A-68E6-1C74B4AE1A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92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69" name="Group 141"/>
          <p:cNvGraphicFramePr>
            <a:graphicFrameLocks noGrp="1"/>
          </p:cNvGraphicFramePr>
          <p:nvPr>
            <p:ph/>
          </p:nvPr>
        </p:nvGraphicFramePr>
        <p:xfrm>
          <a:off x="1981200" y="274638"/>
          <a:ext cx="8578850" cy="6210620"/>
        </p:xfrm>
        <a:graphic>
          <a:graphicData uri="http://schemas.openxmlformats.org/drawingml/2006/table">
            <a:tbl>
              <a:tblPr/>
              <a:tblGrid>
                <a:gridCol w="238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Celebrans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etc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Proprium Missae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Ordinarium Missae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Introitus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Kyrie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Gloria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Collecta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Lectio 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Graduale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Alleluia / Tractus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(Sequentia)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Lectio Evang.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52" name="Group 104"/>
          <p:cNvGraphicFramePr>
            <a:graphicFrameLocks noGrp="1"/>
          </p:cNvGraphicFramePr>
          <p:nvPr/>
        </p:nvGraphicFramePr>
        <p:xfrm>
          <a:off x="1981200" y="274638"/>
          <a:ext cx="8578850" cy="6210620"/>
        </p:xfrm>
        <a:graphic>
          <a:graphicData uri="http://schemas.openxmlformats.org/drawingml/2006/table">
            <a:tbl>
              <a:tblPr/>
              <a:tblGrid>
                <a:gridCol w="2601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Celebrans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etc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Proprium Missae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Ordinarium Missae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Secreta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Offertorium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Prefatio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Sanctus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Canon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Missae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Pater noster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Agnus Dei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Postcommunio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 Missa 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Širokoúhlá obrazovka</PresentationFormat>
  <Paragraphs>27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Arial Black</vt:lpstr>
      <vt:lpstr>Motiv Office</vt:lpstr>
      <vt:lpstr>Struktura mše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mše</dc:title>
  <dc:creator>Eben, David</dc:creator>
  <cp:lastModifiedBy>Eben, David</cp:lastModifiedBy>
  <cp:revision>1</cp:revision>
  <dcterms:created xsi:type="dcterms:W3CDTF">2024-02-21T00:29:34Z</dcterms:created>
  <dcterms:modified xsi:type="dcterms:W3CDTF">2024-02-21T00:30:27Z</dcterms:modified>
</cp:coreProperties>
</file>