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23"/>
  </p:notesMasterIdLst>
  <p:handoutMasterIdLst>
    <p:handoutMasterId r:id="rId24"/>
  </p:handoutMasterIdLst>
  <p:sldIdLst>
    <p:sldId id="283" r:id="rId2"/>
    <p:sldId id="311" r:id="rId3"/>
    <p:sldId id="312" r:id="rId4"/>
    <p:sldId id="284" r:id="rId5"/>
    <p:sldId id="302" r:id="rId6"/>
    <p:sldId id="308" r:id="rId7"/>
    <p:sldId id="303" r:id="rId8"/>
    <p:sldId id="290" r:id="rId9"/>
    <p:sldId id="288" r:id="rId10"/>
    <p:sldId id="304" r:id="rId11"/>
    <p:sldId id="292" r:id="rId12"/>
    <p:sldId id="305" r:id="rId13"/>
    <p:sldId id="289" r:id="rId14"/>
    <p:sldId id="291" r:id="rId15"/>
    <p:sldId id="296" r:id="rId16"/>
    <p:sldId id="297" r:id="rId17"/>
    <p:sldId id="307" r:id="rId18"/>
    <p:sldId id="310" r:id="rId19"/>
    <p:sldId id="309" r:id="rId20"/>
    <p:sldId id="306" r:id="rId21"/>
    <p:sldId id="300" r:id="rId22"/>
  </p:sldIdLst>
  <p:sldSz cx="9144000" cy="6858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Garamond" charset="0"/>
        <a:ea typeface="Garamond" charset="0"/>
        <a:cs typeface="Garamond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="" xmlns:p14="http://schemas.microsoft.com/office/powerpoint/2010/main" xmlns:pr="smNativeData" dt="1476185713" val="976" rev64="64" revOS="3"/>
      <pr:smFileRevision xmlns="" xmlns:p14="http://schemas.microsoft.com/office/powerpoint/2010/main" xmlns:pr="smNativeData" dt="1476185713" val="0"/>
      <pr:guideOptions xmlns="" xmlns:p14="http://schemas.microsoft.com/office/powerpoint/2010/main" xmlns:pr="smNativeData" dt="1476185713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" d="100"/>
        <a:sy n="18" d="100"/>
      </p:scale>
      <p:origin x="0" y="0"/>
    </p:cViewPr>
  </p:sorterViewPr>
  <p:notesViewPr>
    <p:cSldViewPr>
      <p:cViewPr>
        <p:scale>
          <a:sx n="80" d="100"/>
          <a:sy n="80" d="100"/>
        </p:scale>
        <p:origin x="481" y="210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19EB8-FF54-49FF-B1A9-8943BF46989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1AB775B-A55D-4250-9A84-565EB5812D14}">
      <dgm:prSet/>
      <dgm:spPr/>
      <dgm:t>
        <a:bodyPr/>
        <a:lstStyle/>
        <a:p>
          <a:pPr rtl="0"/>
          <a:r>
            <a:rPr lang="cs-CZ" b="1" baseline="-25000" smtClean="0"/>
            <a:t>What are drugs?</a:t>
          </a:r>
          <a:endParaRPr lang="cs-CZ"/>
        </a:p>
      </dgm:t>
    </dgm:pt>
    <dgm:pt modelId="{5664C298-0789-4657-A844-2A2A6AF34498}" type="parTrans" cxnId="{490A0D32-FA8A-4E28-8E6C-2B2A75F53C6D}">
      <dgm:prSet/>
      <dgm:spPr/>
      <dgm:t>
        <a:bodyPr/>
        <a:lstStyle/>
        <a:p>
          <a:endParaRPr lang="cs-CZ"/>
        </a:p>
      </dgm:t>
    </dgm:pt>
    <dgm:pt modelId="{DB8B323E-E38F-489E-BC89-70DAB65D1227}" type="sibTrans" cxnId="{490A0D32-FA8A-4E28-8E6C-2B2A75F53C6D}">
      <dgm:prSet/>
      <dgm:spPr/>
      <dgm:t>
        <a:bodyPr/>
        <a:lstStyle/>
        <a:p>
          <a:endParaRPr lang="cs-CZ"/>
        </a:p>
      </dgm:t>
    </dgm:pt>
    <dgm:pt modelId="{E78722AC-3ED0-47F2-84E8-864036D80D42}">
      <dgm:prSet/>
      <dgm:spPr/>
      <dgm:t>
        <a:bodyPr/>
        <a:lstStyle/>
        <a:p>
          <a:pPr rtl="0"/>
          <a:r>
            <a:rPr lang="cs-CZ" b="1" baseline="-25000" smtClean="0"/>
            <a:t>What is drug misuse, abuse, addiction?</a:t>
          </a:r>
          <a:endParaRPr lang="cs-CZ"/>
        </a:p>
      </dgm:t>
    </dgm:pt>
    <dgm:pt modelId="{ABE8F8E9-23D2-4AA4-B0FA-848F9722CF9A}" type="parTrans" cxnId="{6DE98E22-1BFC-41EC-8B24-CD6D5861D441}">
      <dgm:prSet/>
      <dgm:spPr/>
      <dgm:t>
        <a:bodyPr/>
        <a:lstStyle/>
        <a:p>
          <a:endParaRPr lang="cs-CZ"/>
        </a:p>
      </dgm:t>
    </dgm:pt>
    <dgm:pt modelId="{67C1ED85-D7ED-46CA-9F00-0F90B9C79E9F}" type="sibTrans" cxnId="{6DE98E22-1BFC-41EC-8B24-CD6D5861D441}">
      <dgm:prSet/>
      <dgm:spPr/>
      <dgm:t>
        <a:bodyPr/>
        <a:lstStyle/>
        <a:p>
          <a:endParaRPr lang="cs-CZ"/>
        </a:p>
      </dgm:t>
    </dgm:pt>
    <dgm:pt modelId="{A026A517-12ED-49A2-BE2D-A7F5DC2E2EA6}" type="pres">
      <dgm:prSet presAssocID="{89A19EB8-FF54-49FF-B1A9-8943BF46989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53EED6E-4EB7-41C6-A650-B95DA2FAAA37}" type="pres">
      <dgm:prSet presAssocID="{41AB775B-A55D-4250-9A84-565EB5812D14}" presName="circ1" presStyleLbl="vennNode1" presStyleIdx="0" presStyleCnt="2"/>
      <dgm:spPr/>
      <dgm:t>
        <a:bodyPr/>
        <a:lstStyle/>
        <a:p>
          <a:endParaRPr lang="cs-CZ"/>
        </a:p>
      </dgm:t>
    </dgm:pt>
    <dgm:pt modelId="{B9BF8BB7-CBAF-42F6-AAB4-CB92E63ABC12}" type="pres">
      <dgm:prSet presAssocID="{41AB775B-A55D-4250-9A84-565EB5812D1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F1B3C9-FDE2-47A7-8FBE-AEB5DD5E8D3A}" type="pres">
      <dgm:prSet presAssocID="{E78722AC-3ED0-47F2-84E8-864036D80D42}" presName="circ2" presStyleLbl="vennNode1" presStyleIdx="1" presStyleCnt="2"/>
      <dgm:spPr/>
      <dgm:t>
        <a:bodyPr/>
        <a:lstStyle/>
        <a:p>
          <a:endParaRPr lang="cs-CZ"/>
        </a:p>
      </dgm:t>
    </dgm:pt>
    <dgm:pt modelId="{22E4D1A9-DD04-4A38-8F19-3BEDB97AE5EA}" type="pres">
      <dgm:prSet presAssocID="{E78722AC-3ED0-47F2-84E8-864036D80D4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95EF829-391D-49CB-89D7-5EA76E6E3C39}" type="presOf" srcId="{E78722AC-3ED0-47F2-84E8-864036D80D42}" destId="{E7F1B3C9-FDE2-47A7-8FBE-AEB5DD5E8D3A}" srcOrd="0" destOrd="0" presId="urn:microsoft.com/office/officeart/2005/8/layout/venn1"/>
    <dgm:cxn modelId="{F3AB240C-FF4A-4398-95A0-4589776825CA}" type="presOf" srcId="{E78722AC-3ED0-47F2-84E8-864036D80D42}" destId="{22E4D1A9-DD04-4A38-8F19-3BEDB97AE5EA}" srcOrd="1" destOrd="0" presId="urn:microsoft.com/office/officeart/2005/8/layout/venn1"/>
    <dgm:cxn modelId="{490A0D32-FA8A-4E28-8E6C-2B2A75F53C6D}" srcId="{89A19EB8-FF54-49FF-B1A9-8943BF469893}" destId="{41AB775B-A55D-4250-9A84-565EB5812D14}" srcOrd="0" destOrd="0" parTransId="{5664C298-0789-4657-A844-2A2A6AF34498}" sibTransId="{DB8B323E-E38F-489E-BC89-70DAB65D1227}"/>
    <dgm:cxn modelId="{131C5741-A8C7-4D14-A699-D13B7D91365D}" type="presOf" srcId="{41AB775B-A55D-4250-9A84-565EB5812D14}" destId="{C53EED6E-4EB7-41C6-A650-B95DA2FAAA37}" srcOrd="0" destOrd="0" presId="urn:microsoft.com/office/officeart/2005/8/layout/venn1"/>
    <dgm:cxn modelId="{67153DAA-4EFA-4999-BE0D-828B04E1B6F3}" type="presOf" srcId="{41AB775B-A55D-4250-9A84-565EB5812D14}" destId="{B9BF8BB7-CBAF-42F6-AAB4-CB92E63ABC12}" srcOrd="1" destOrd="0" presId="urn:microsoft.com/office/officeart/2005/8/layout/venn1"/>
    <dgm:cxn modelId="{6DE98E22-1BFC-41EC-8B24-CD6D5861D441}" srcId="{89A19EB8-FF54-49FF-B1A9-8943BF469893}" destId="{E78722AC-3ED0-47F2-84E8-864036D80D42}" srcOrd="1" destOrd="0" parTransId="{ABE8F8E9-23D2-4AA4-B0FA-848F9722CF9A}" sibTransId="{67C1ED85-D7ED-46CA-9F00-0F90B9C79E9F}"/>
    <dgm:cxn modelId="{6C52BC02-C12F-4250-BE39-5DEEB254DD81}" type="presOf" srcId="{89A19EB8-FF54-49FF-B1A9-8943BF469893}" destId="{A026A517-12ED-49A2-BE2D-A7F5DC2E2EA6}" srcOrd="0" destOrd="0" presId="urn:microsoft.com/office/officeart/2005/8/layout/venn1"/>
    <dgm:cxn modelId="{E6729071-C468-4DB0-AA73-CB241633E3E2}" type="presParOf" srcId="{A026A517-12ED-49A2-BE2D-A7F5DC2E2EA6}" destId="{C53EED6E-4EB7-41C6-A650-B95DA2FAAA37}" srcOrd="0" destOrd="0" presId="urn:microsoft.com/office/officeart/2005/8/layout/venn1"/>
    <dgm:cxn modelId="{8F979520-BF28-4EBD-97DF-FEE0EF05B00C}" type="presParOf" srcId="{A026A517-12ED-49A2-BE2D-A7F5DC2E2EA6}" destId="{B9BF8BB7-CBAF-42F6-AAB4-CB92E63ABC12}" srcOrd="1" destOrd="0" presId="urn:microsoft.com/office/officeart/2005/8/layout/venn1"/>
    <dgm:cxn modelId="{33F512E4-A55F-4473-85A4-2059E6A1D12C}" type="presParOf" srcId="{A026A517-12ED-49A2-BE2D-A7F5DC2E2EA6}" destId="{E7F1B3C9-FDE2-47A7-8FBE-AEB5DD5E8D3A}" srcOrd="2" destOrd="0" presId="urn:microsoft.com/office/officeart/2005/8/layout/venn1"/>
    <dgm:cxn modelId="{51EC9E4A-BCB2-40BC-9AB8-E9925535496D}" type="presParOf" srcId="{A026A517-12ED-49A2-BE2D-A7F5DC2E2EA6}" destId="{22E4D1A9-DD04-4A38-8F19-3BEDB97AE5E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2ECA02-B7E7-4101-9A4B-BB1FEBAA3C4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BDA215-0261-4F4F-9B49-71D80CCE3534}">
      <dgm:prSet/>
      <dgm:spPr/>
      <dgm:t>
        <a:bodyPr/>
        <a:lstStyle/>
        <a:p>
          <a:pPr rtl="0"/>
          <a:r>
            <a:rPr lang="cs-CZ" b="1" baseline="-25000" dirty="0" err="1" smtClean="0"/>
            <a:t>Our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argumentation</a:t>
          </a:r>
          <a:r>
            <a:rPr lang="cs-CZ" b="1" baseline="-25000" dirty="0" smtClean="0"/>
            <a:t>  </a:t>
          </a:r>
          <a:r>
            <a:rPr lang="cs-CZ" b="1" baseline="-25000" dirty="0" err="1" smtClean="0"/>
            <a:t>can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be</a:t>
          </a:r>
          <a:r>
            <a:rPr lang="cs-CZ" b="1" baseline="-25000" dirty="0" smtClean="0"/>
            <a:t> not </a:t>
          </a:r>
          <a:r>
            <a:rPr lang="cs-CZ" b="1" baseline="-25000" dirty="0" err="1" smtClean="0"/>
            <a:t>only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consequentialist</a:t>
          </a:r>
          <a:r>
            <a:rPr lang="cs-CZ" b="1" baseline="-25000" dirty="0" smtClean="0"/>
            <a:t>, but </a:t>
          </a:r>
          <a:r>
            <a:rPr lang="cs-CZ" b="1" baseline="-25000" dirty="0" err="1" smtClean="0"/>
            <a:t>also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deontological</a:t>
          </a:r>
          <a:r>
            <a:rPr lang="cs-CZ" b="1" baseline="-25000" dirty="0" smtClean="0"/>
            <a:t>. </a:t>
          </a:r>
          <a:endParaRPr lang="cs-CZ" dirty="0"/>
        </a:p>
      </dgm:t>
    </dgm:pt>
    <dgm:pt modelId="{6846A1AE-5542-41C0-AF72-74C15F62C88E}" type="parTrans" cxnId="{D4CB8F50-445B-4326-BB60-A22BAE4C1746}">
      <dgm:prSet/>
      <dgm:spPr/>
      <dgm:t>
        <a:bodyPr/>
        <a:lstStyle/>
        <a:p>
          <a:endParaRPr lang="cs-CZ"/>
        </a:p>
      </dgm:t>
    </dgm:pt>
    <dgm:pt modelId="{B8BF70CC-FE32-4163-A9CB-017C12E0B6A1}" type="sibTrans" cxnId="{D4CB8F50-445B-4326-BB60-A22BAE4C1746}">
      <dgm:prSet/>
      <dgm:spPr/>
      <dgm:t>
        <a:bodyPr/>
        <a:lstStyle/>
        <a:p>
          <a:endParaRPr lang="cs-CZ"/>
        </a:p>
      </dgm:t>
    </dgm:pt>
    <dgm:pt modelId="{0A7A6DE2-16E4-419B-8231-AE20C5800475}" type="pres">
      <dgm:prSet presAssocID="{522ECA02-B7E7-4101-9A4B-BB1FEBAA3C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44DFF-0EFA-40E2-91E7-5B8795EBB015}" type="pres">
      <dgm:prSet presAssocID="{93BDA215-0261-4F4F-9B49-71D80CCE3534}" presName="circ1TxSh" presStyleLbl="vennNode1" presStyleIdx="0" presStyleCnt="1"/>
      <dgm:spPr/>
      <dgm:t>
        <a:bodyPr/>
        <a:lstStyle/>
        <a:p>
          <a:endParaRPr lang="cs-CZ"/>
        </a:p>
      </dgm:t>
    </dgm:pt>
  </dgm:ptLst>
  <dgm:cxnLst>
    <dgm:cxn modelId="{BEBE956F-2491-488C-B995-A5529DB0C293}" type="presOf" srcId="{93BDA215-0261-4F4F-9B49-71D80CCE3534}" destId="{88244DFF-0EFA-40E2-91E7-5B8795EBB015}" srcOrd="0" destOrd="0" presId="urn:microsoft.com/office/officeart/2005/8/layout/venn1"/>
    <dgm:cxn modelId="{D4CB8F50-445B-4326-BB60-A22BAE4C1746}" srcId="{522ECA02-B7E7-4101-9A4B-BB1FEBAA3C49}" destId="{93BDA215-0261-4F4F-9B49-71D80CCE3534}" srcOrd="0" destOrd="0" parTransId="{6846A1AE-5542-41C0-AF72-74C15F62C88E}" sibTransId="{B8BF70CC-FE32-4163-A9CB-017C12E0B6A1}"/>
    <dgm:cxn modelId="{3F764505-3283-4606-8E72-D02A3365F12E}" type="presOf" srcId="{522ECA02-B7E7-4101-9A4B-BB1FEBAA3C49}" destId="{0A7A6DE2-16E4-419B-8231-AE20C5800475}" srcOrd="0" destOrd="0" presId="urn:microsoft.com/office/officeart/2005/8/layout/venn1"/>
    <dgm:cxn modelId="{6FCD3087-1777-48C6-87E8-51CBCEDB73D9}" type="presParOf" srcId="{0A7A6DE2-16E4-419B-8231-AE20C5800475}" destId="{88244DFF-0EFA-40E2-91E7-5B8795EBB01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2ECA02-B7E7-4101-9A4B-BB1FEBAA3C4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BDA215-0261-4F4F-9B49-71D80CCE3534}">
      <dgm:prSet/>
      <dgm:spPr/>
      <dgm:t>
        <a:bodyPr/>
        <a:lstStyle/>
        <a:p>
          <a:pPr rtl="0"/>
          <a:r>
            <a:rPr lang="cs-CZ" b="1" baseline="-25000" dirty="0" smtClean="0"/>
            <a:t>Are </a:t>
          </a:r>
          <a:r>
            <a:rPr lang="cs-CZ" b="1" baseline="-25000" dirty="0" err="1" smtClean="0"/>
            <a:t>drugs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dehumanizing</a:t>
          </a:r>
          <a:r>
            <a:rPr lang="cs-CZ" b="1" baseline="-25000" dirty="0" smtClean="0"/>
            <a:t>? </a:t>
          </a:r>
          <a:endParaRPr lang="cs-CZ" dirty="0"/>
        </a:p>
      </dgm:t>
    </dgm:pt>
    <dgm:pt modelId="{6846A1AE-5542-41C0-AF72-74C15F62C88E}" type="parTrans" cxnId="{D4CB8F50-445B-4326-BB60-A22BAE4C1746}">
      <dgm:prSet/>
      <dgm:spPr/>
      <dgm:t>
        <a:bodyPr/>
        <a:lstStyle/>
        <a:p>
          <a:endParaRPr lang="cs-CZ"/>
        </a:p>
      </dgm:t>
    </dgm:pt>
    <dgm:pt modelId="{B8BF70CC-FE32-4163-A9CB-017C12E0B6A1}" type="sibTrans" cxnId="{D4CB8F50-445B-4326-BB60-A22BAE4C1746}">
      <dgm:prSet/>
      <dgm:spPr/>
      <dgm:t>
        <a:bodyPr/>
        <a:lstStyle/>
        <a:p>
          <a:endParaRPr lang="cs-CZ"/>
        </a:p>
      </dgm:t>
    </dgm:pt>
    <dgm:pt modelId="{0A7A6DE2-16E4-419B-8231-AE20C5800475}" type="pres">
      <dgm:prSet presAssocID="{522ECA02-B7E7-4101-9A4B-BB1FEBAA3C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44DFF-0EFA-40E2-91E7-5B8795EBB015}" type="pres">
      <dgm:prSet presAssocID="{93BDA215-0261-4F4F-9B49-71D80CCE3534}" presName="circ1TxSh" presStyleLbl="vennNode1" presStyleIdx="0" presStyleCnt="1"/>
      <dgm:spPr/>
      <dgm:t>
        <a:bodyPr/>
        <a:lstStyle/>
        <a:p>
          <a:endParaRPr lang="cs-CZ"/>
        </a:p>
      </dgm:t>
    </dgm:pt>
  </dgm:ptLst>
  <dgm:cxnLst>
    <dgm:cxn modelId="{D4CB8F50-445B-4326-BB60-A22BAE4C1746}" srcId="{522ECA02-B7E7-4101-9A4B-BB1FEBAA3C49}" destId="{93BDA215-0261-4F4F-9B49-71D80CCE3534}" srcOrd="0" destOrd="0" parTransId="{6846A1AE-5542-41C0-AF72-74C15F62C88E}" sibTransId="{B8BF70CC-FE32-4163-A9CB-017C12E0B6A1}"/>
    <dgm:cxn modelId="{0E582D05-93B8-44DC-B5AB-90D20C8DA516}" type="presOf" srcId="{93BDA215-0261-4F4F-9B49-71D80CCE3534}" destId="{88244DFF-0EFA-40E2-91E7-5B8795EBB015}" srcOrd="0" destOrd="0" presId="urn:microsoft.com/office/officeart/2005/8/layout/venn1"/>
    <dgm:cxn modelId="{F0BD3E45-8BED-45D3-8B3F-219ACF413AAB}" type="presOf" srcId="{522ECA02-B7E7-4101-9A4B-BB1FEBAA3C49}" destId="{0A7A6DE2-16E4-419B-8231-AE20C5800475}" srcOrd="0" destOrd="0" presId="urn:microsoft.com/office/officeart/2005/8/layout/venn1"/>
    <dgm:cxn modelId="{8F5C4BC8-2BF6-411B-86DD-F594CF5E7A19}" type="presParOf" srcId="{0A7A6DE2-16E4-419B-8231-AE20C5800475}" destId="{88244DFF-0EFA-40E2-91E7-5B8795EBB01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701BECE-1BEB-4217-899D-5F0992F3C3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B94A41E-3219-43E2-8D80-8BA0474C25DA}">
      <dgm:prSet/>
      <dgm:spPr/>
      <dgm:t>
        <a:bodyPr/>
        <a:lstStyle/>
        <a:p>
          <a:pPr rtl="0"/>
          <a:r>
            <a:rPr lang="cs-CZ" b="1" baseline="-25000" dirty="0" err="1" smtClean="0"/>
            <a:t>Does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the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State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have</a:t>
          </a:r>
          <a:r>
            <a:rPr lang="cs-CZ" b="1" baseline="-25000" dirty="0" smtClean="0"/>
            <a:t> a </a:t>
          </a:r>
          <a:r>
            <a:rPr lang="cs-CZ" b="1" baseline="-25000" dirty="0" err="1" smtClean="0"/>
            <a:t>right</a:t>
          </a:r>
          <a:r>
            <a:rPr lang="cs-CZ" b="1" baseline="-25000" dirty="0" smtClean="0"/>
            <a:t> to </a:t>
          </a:r>
          <a:r>
            <a:rPr lang="cs-CZ" b="1" baseline="-25000" dirty="0" err="1" smtClean="0"/>
            <a:t>protect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individuals</a:t>
          </a:r>
          <a:r>
            <a:rPr lang="cs-CZ" b="1" baseline="-25000" dirty="0" smtClean="0"/>
            <a:t>  </a:t>
          </a:r>
          <a:r>
            <a:rPr lang="cs-CZ" b="1" baseline="-25000" dirty="0" err="1" smtClean="0"/>
            <a:t>from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engaging</a:t>
          </a:r>
          <a:r>
            <a:rPr lang="cs-CZ" b="1" baseline="-25000" dirty="0" smtClean="0"/>
            <a:t> in </a:t>
          </a:r>
          <a:r>
            <a:rPr lang="cs-CZ" b="1" baseline="-25000" dirty="0" err="1" smtClean="0"/>
            <a:t>seriously</a:t>
          </a:r>
          <a:r>
            <a:rPr lang="cs-CZ" b="1" baseline="-25000" dirty="0" smtClean="0"/>
            <a:t> risky </a:t>
          </a:r>
          <a:r>
            <a:rPr lang="cs-CZ" b="1" baseline="-25000" dirty="0" err="1" smtClean="0"/>
            <a:t>behavior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that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might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dehumanize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them</a:t>
          </a:r>
          <a:r>
            <a:rPr lang="cs-CZ" b="1" baseline="-25000" dirty="0" smtClean="0"/>
            <a:t>?</a:t>
          </a:r>
          <a:endParaRPr lang="cs-CZ" dirty="0"/>
        </a:p>
      </dgm:t>
    </dgm:pt>
    <dgm:pt modelId="{89C00368-5938-4AFB-BF79-F30904F717EA}" type="parTrans" cxnId="{9331E929-5E6B-4727-AE41-AC1A14402284}">
      <dgm:prSet/>
      <dgm:spPr/>
      <dgm:t>
        <a:bodyPr/>
        <a:lstStyle/>
        <a:p>
          <a:endParaRPr lang="cs-CZ"/>
        </a:p>
      </dgm:t>
    </dgm:pt>
    <dgm:pt modelId="{62CD6AE6-47C7-47B9-A751-D238448C7CAA}" type="sibTrans" cxnId="{9331E929-5E6B-4727-AE41-AC1A14402284}">
      <dgm:prSet/>
      <dgm:spPr/>
      <dgm:t>
        <a:bodyPr/>
        <a:lstStyle/>
        <a:p>
          <a:endParaRPr lang="cs-CZ"/>
        </a:p>
      </dgm:t>
    </dgm:pt>
    <dgm:pt modelId="{DCC52475-4612-4DE8-94DF-70D5BE9D360D}" type="pres">
      <dgm:prSet presAssocID="{6701BECE-1BEB-4217-899D-5F0992F3C3F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873FBD7A-8D91-4799-B238-D1B9A7DA4074}" type="pres">
      <dgm:prSet presAssocID="{6701BECE-1BEB-4217-899D-5F0992F3C3FB}" presName="pyramid" presStyleLbl="node1" presStyleIdx="0" presStyleCnt="1"/>
      <dgm:spPr/>
    </dgm:pt>
    <dgm:pt modelId="{5F64CF38-D26D-4CFD-BDB2-EC79F1129108}" type="pres">
      <dgm:prSet presAssocID="{6701BECE-1BEB-4217-899D-5F0992F3C3FB}" presName="theList" presStyleCnt="0"/>
      <dgm:spPr/>
    </dgm:pt>
    <dgm:pt modelId="{EDBACE10-D642-4409-8100-AA9C822241A8}" type="pres">
      <dgm:prSet presAssocID="{5B94A41E-3219-43E2-8D80-8BA0474C25DA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277D9C-0FFE-44D0-98CF-E794F1C21529}" type="pres">
      <dgm:prSet presAssocID="{5B94A41E-3219-43E2-8D80-8BA0474C25DA}" presName="aSpace" presStyleCnt="0"/>
      <dgm:spPr/>
    </dgm:pt>
  </dgm:ptLst>
  <dgm:cxnLst>
    <dgm:cxn modelId="{9331E929-5E6B-4727-AE41-AC1A14402284}" srcId="{6701BECE-1BEB-4217-899D-5F0992F3C3FB}" destId="{5B94A41E-3219-43E2-8D80-8BA0474C25DA}" srcOrd="0" destOrd="0" parTransId="{89C00368-5938-4AFB-BF79-F30904F717EA}" sibTransId="{62CD6AE6-47C7-47B9-A751-D238448C7CAA}"/>
    <dgm:cxn modelId="{8E7081B7-E061-4031-9116-997BE6F97A1B}" type="presOf" srcId="{6701BECE-1BEB-4217-899D-5F0992F3C3FB}" destId="{DCC52475-4612-4DE8-94DF-70D5BE9D360D}" srcOrd="0" destOrd="0" presId="urn:microsoft.com/office/officeart/2005/8/layout/pyramid2"/>
    <dgm:cxn modelId="{7926DDD3-DD34-46FB-A6BA-DD757D47FA15}" type="presOf" srcId="{5B94A41E-3219-43E2-8D80-8BA0474C25DA}" destId="{EDBACE10-D642-4409-8100-AA9C822241A8}" srcOrd="0" destOrd="0" presId="urn:microsoft.com/office/officeart/2005/8/layout/pyramid2"/>
    <dgm:cxn modelId="{297108A8-AFD4-4535-B811-1BE962F4975A}" type="presParOf" srcId="{DCC52475-4612-4DE8-94DF-70D5BE9D360D}" destId="{873FBD7A-8D91-4799-B238-D1B9A7DA4074}" srcOrd="0" destOrd="0" presId="urn:microsoft.com/office/officeart/2005/8/layout/pyramid2"/>
    <dgm:cxn modelId="{3376B3E7-F994-4ED0-A277-FF883CA46EE4}" type="presParOf" srcId="{DCC52475-4612-4DE8-94DF-70D5BE9D360D}" destId="{5F64CF38-D26D-4CFD-BDB2-EC79F1129108}" srcOrd="1" destOrd="0" presId="urn:microsoft.com/office/officeart/2005/8/layout/pyramid2"/>
    <dgm:cxn modelId="{17E8C2C2-3FB9-484A-94FF-4E8043D4723D}" type="presParOf" srcId="{5F64CF38-D26D-4CFD-BDB2-EC79F1129108}" destId="{EDBACE10-D642-4409-8100-AA9C822241A8}" srcOrd="0" destOrd="0" presId="urn:microsoft.com/office/officeart/2005/8/layout/pyramid2"/>
    <dgm:cxn modelId="{AF3F5779-B8D4-4BCA-B233-B733B09D0F01}" type="presParOf" srcId="{5F64CF38-D26D-4CFD-BDB2-EC79F1129108}" destId="{80277D9C-0FFE-44D0-98CF-E794F1C21529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A8B414-258E-468F-9EF9-EBA99223EC9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10EBFE-C745-45AF-85F5-CE9B49C1887E}">
      <dgm:prSet/>
      <dgm:spPr/>
      <dgm:t>
        <a:bodyPr/>
        <a:lstStyle/>
        <a:p>
          <a:pPr rtl="0"/>
          <a:r>
            <a:rPr lang="cs-CZ" b="1" baseline="-25000" dirty="0" err="1" smtClean="0"/>
            <a:t>Is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the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prescription</a:t>
          </a:r>
          <a:r>
            <a:rPr lang="cs-CZ" b="1" baseline="-25000" dirty="0" smtClean="0"/>
            <a:t> and use </a:t>
          </a:r>
          <a:r>
            <a:rPr lang="cs-CZ" b="1" baseline="-25000" dirty="0" err="1" smtClean="0"/>
            <a:t>of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medical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marijuana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morally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justified</a:t>
          </a:r>
          <a:r>
            <a:rPr lang="cs-CZ" b="1" baseline="-25000" dirty="0" smtClean="0"/>
            <a:t>? </a:t>
          </a:r>
          <a:r>
            <a:rPr lang="cs-CZ" b="1" baseline="-25000" dirty="0" err="1" smtClean="0"/>
            <a:t>Should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it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be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legal</a:t>
          </a:r>
          <a:r>
            <a:rPr lang="cs-CZ" b="1" baseline="-25000" dirty="0" smtClean="0"/>
            <a:t>? </a:t>
          </a:r>
          <a:r>
            <a:rPr lang="cs-CZ" b="1" baseline="-25000" dirty="0" err="1" smtClean="0"/>
            <a:t>Where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should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the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burden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of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proof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lie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regarding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marijuana´s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effectiveness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for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medicinal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purposes</a:t>
          </a:r>
          <a:r>
            <a:rPr lang="cs-CZ" b="1" baseline="-25000" dirty="0" smtClean="0"/>
            <a:t>?</a:t>
          </a:r>
          <a:endParaRPr lang="cs-CZ" dirty="0"/>
        </a:p>
      </dgm:t>
    </dgm:pt>
    <dgm:pt modelId="{2970242C-F779-4D0D-A725-60E826D3077E}" type="parTrans" cxnId="{C85C50F0-1718-43F7-9933-B502890D960A}">
      <dgm:prSet/>
      <dgm:spPr/>
      <dgm:t>
        <a:bodyPr/>
        <a:lstStyle/>
        <a:p>
          <a:endParaRPr lang="cs-CZ"/>
        </a:p>
      </dgm:t>
    </dgm:pt>
    <dgm:pt modelId="{8874BCAC-EFAD-43AA-8B78-8A2ADD7B6CBB}" type="sibTrans" cxnId="{C85C50F0-1718-43F7-9933-B502890D960A}">
      <dgm:prSet/>
      <dgm:spPr/>
      <dgm:t>
        <a:bodyPr/>
        <a:lstStyle/>
        <a:p>
          <a:endParaRPr lang="cs-CZ"/>
        </a:p>
      </dgm:t>
    </dgm:pt>
    <dgm:pt modelId="{141499D7-3BE9-4DE2-BFCE-458BE4497184}" type="pres">
      <dgm:prSet presAssocID="{97A8B414-258E-468F-9EF9-EBA99223E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67291D-808F-44CE-898E-DC03EE8FA520}" type="pres">
      <dgm:prSet presAssocID="{97A8B414-258E-468F-9EF9-EBA99223EC99}" presName="fgShape" presStyleLbl="fgShp" presStyleIdx="0" presStyleCnt="1"/>
      <dgm:spPr/>
    </dgm:pt>
    <dgm:pt modelId="{3899FA49-96DF-4B49-8FEB-96DB53D907E7}" type="pres">
      <dgm:prSet presAssocID="{97A8B414-258E-468F-9EF9-EBA99223EC99}" presName="linComp" presStyleCnt="0"/>
      <dgm:spPr/>
    </dgm:pt>
    <dgm:pt modelId="{A5A480EC-FA5C-4077-A510-B52562C90D5C}" type="pres">
      <dgm:prSet presAssocID="{8110EBFE-C745-45AF-85F5-CE9B49C1887E}" presName="compNode" presStyleCnt="0"/>
      <dgm:spPr/>
    </dgm:pt>
    <dgm:pt modelId="{EBA27000-6AAB-470A-A441-50F751257A1F}" type="pres">
      <dgm:prSet presAssocID="{8110EBFE-C745-45AF-85F5-CE9B49C1887E}" presName="bkgdShape" presStyleLbl="node1" presStyleIdx="0" presStyleCnt="1" custLinFactNeighborX="411"/>
      <dgm:spPr/>
      <dgm:t>
        <a:bodyPr/>
        <a:lstStyle/>
        <a:p>
          <a:endParaRPr lang="cs-CZ"/>
        </a:p>
      </dgm:t>
    </dgm:pt>
    <dgm:pt modelId="{096670CF-4989-4A4E-AC20-FA007E817E52}" type="pres">
      <dgm:prSet presAssocID="{8110EBFE-C745-45AF-85F5-CE9B49C1887E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1DD56D-A2E7-4133-8B57-3357B3914E6A}" type="pres">
      <dgm:prSet presAssocID="{8110EBFE-C745-45AF-85F5-CE9B49C1887E}" presName="invisiNode" presStyleLbl="node1" presStyleIdx="0" presStyleCnt="1"/>
      <dgm:spPr/>
    </dgm:pt>
    <dgm:pt modelId="{8E254529-B339-45F9-A271-75C0D7E163F0}" type="pres">
      <dgm:prSet presAssocID="{8110EBFE-C745-45AF-85F5-CE9B49C1887E}" presName="imagNode" presStyleLbl="fgImgPlace1" presStyleIdx="0" presStyleCnt="1"/>
      <dgm:spPr/>
    </dgm:pt>
  </dgm:ptLst>
  <dgm:cxnLst>
    <dgm:cxn modelId="{DB589BA8-7795-49B1-98C9-F140F16CED7B}" type="presOf" srcId="{97A8B414-258E-468F-9EF9-EBA99223EC99}" destId="{141499D7-3BE9-4DE2-BFCE-458BE4497184}" srcOrd="0" destOrd="0" presId="urn:microsoft.com/office/officeart/2005/8/layout/hList7"/>
    <dgm:cxn modelId="{8E19BF76-A602-43C6-BCD7-F1C0B5AF057C}" type="presOf" srcId="{8110EBFE-C745-45AF-85F5-CE9B49C1887E}" destId="{EBA27000-6AAB-470A-A441-50F751257A1F}" srcOrd="0" destOrd="0" presId="urn:microsoft.com/office/officeart/2005/8/layout/hList7"/>
    <dgm:cxn modelId="{C85C50F0-1718-43F7-9933-B502890D960A}" srcId="{97A8B414-258E-468F-9EF9-EBA99223EC99}" destId="{8110EBFE-C745-45AF-85F5-CE9B49C1887E}" srcOrd="0" destOrd="0" parTransId="{2970242C-F779-4D0D-A725-60E826D3077E}" sibTransId="{8874BCAC-EFAD-43AA-8B78-8A2ADD7B6CBB}"/>
    <dgm:cxn modelId="{11329960-8D54-4C50-BDE6-2AB159BE7FC5}" type="presOf" srcId="{8110EBFE-C745-45AF-85F5-CE9B49C1887E}" destId="{096670CF-4989-4A4E-AC20-FA007E817E52}" srcOrd="1" destOrd="0" presId="urn:microsoft.com/office/officeart/2005/8/layout/hList7"/>
    <dgm:cxn modelId="{2E141DBD-B5DC-4F4F-9816-86BC1AD38871}" type="presParOf" srcId="{141499D7-3BE9-4DE2-BFCE-458BE4497184}" destId="{6767291D-808F-44CE-898E-DC03EE8FA520}" srcOrd="0" destOrd="0" presId="urn:microsoft.com/office/officeart/2005/8/layout/hList7"/>
    <dgm:cxn modelId="{66F99EA6-2DFA-472A-A522-3FC3012BD5F5}" type="presParOf" srcId="{141499D7-3BE9-4DE2-BFCE-458BE4497184}" destId="{3899FA49-96DF-4B49-8FEB-96DB53D907E7}" srcOrd="1" destOrd="0" presId="urn:microsoft.com/office/officeart/2005/8/layout/hList7"/>
    <dgm:cxn modelId="{A5B690F0-FF32-44AC-B15D-C743E425EB47}" type="presParOf" srcId="{3899FA49-96DF-4B49-8FEB-96DB53D907E7}" destId="{A5A480EC-FA5C-4077-A510-B52562C90D5C}" srcOrd="0" destOrd="0" presId="urn:microsoft.com/office/officeart/2005/8/layout/hList7"/>
    <dgm:cxn modelId="{40ED2942-ED53-4745-A055-4FF7423EDE91}" type="presParOf" srcId="{A5A480EC-FA5C-4077-A510-B52562C90D5C}" destId="{EBA27000-6AAB-470A-A441-50F751257A1F}" srcOrd="0" destOrd="0" presId="urn:microsoft.com/office/officeart/2005/8/layout/hList7"/>
    <dgm:cxn modelId="{2576EC95-D815-4F77-B98B-43C1F8CA3083}" type="presParOf" srcId="{A5A480EC-FA5C-4077-A510-B52562C90D5C}" destId="{096670CF-4989-4A4E-AC20-FA007E817E52}" srcOrd="1" destOrd="0" presId="urn:microsoft.com/office/officeart/2005/8/layout/hList7"/>
    <dgm:cxn modelId="{036134D9-E4DA-448F-9220-70F475FFED5B}" type="presParOf" srcId="{A5A480EC-FA5C-4077-A510-B52562C90D5C}" destId="{E11DD56D-A2E7-4133-8B57-3357B3914E6A}" srcOrd="2" destOrd="0" presId="urn:microsoft.com/office/officeart/2005/8/layout/hList7"/>
    <dgm:cxn modelId="{EC6EC7F3-8A05-4F21-9E25-84D5E99B2942}" type="presParOf" srcId="{A5A480EC-FA5C-4077-A510-B52562C90D5C}" destId="{8E254529-B339-45F9-A271-75C0D7E163F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B41A00-7C15-4D32-A330-15619DCEC7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C769576-AFD9-49A2-83D7-78B7D1A36CFF}">
      <dgm:prSet/>
      <dgm:spPr/>
      <dgm:t>
        <a:bodyPr/>
        <a:lstStyle/>
        <a:p>
          <a:pPr rtl="0"/>
          <a:r>
            <a:rPr lang="cs-CZ" b="1" baseline="-25000" smtClean="0"/>
            <a:t>Is addiction just a pharmacological effect? What other factors can be present?  </a:t>
          </a:r>
          <a:endParaRPr lang="cs-CZ"/>
        </a:p>
      </dgm:t>
    </dgm:pt>
    <dgm:pt modelId="{7A3CE338-7196-4819-8404-62A12B3E108A}" type="parTrans" cxnId="{6D3E6927-336F-42B8-A584-4678324CEB36}">
      <dgm:prSet/>
      <dgm:spPr/>
      <dgm:t>
        <a:bodyPr/>
        <a:lstStyle/>
        <a:p>
          <a:endParaRPr lang="cs-CZ"/>
        </a:p>
      </dgm:t>
    </dgm:pt>
    <dgm:pt modelId="{C662AD8C-87FA-4847-BB52-0C53A9F0BE44}" type="sibTrans" cxnId="{6D3E6927-336F-42B8-A584-4678324CEB36}">
      <dgm:prSet/>
      <dgm:spPr/>
      <dgm:t>
        <a:bodyPr/>
        <a:lstStyle/>
        <a:p>
          <a:endParaRPr lang="cs-CZ"/>
        </a:p>
      </dgm:t>
    </dgm:pt>
    <dgm:pt modelId="{955C7814-42D1-4412-8BC1-EA09DF15BB15}" type="pres">
      <dgm:prSet presAssocID="{81B41A00-7C15-4D32-A330-15619DCEC7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85285F2-6C67-487D-90A3-FCE18F5F538A}" type="pres">
      <dgm:prSet presAssocID="{EC769576-AFD9-49A2-83D7-78B7D1A36C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832350-0AA2-4D97-B559-AEDFD7F9B79E}" type="presOf" srcId="{EC769576-AFD9-49A2-83D7-78B7D1A36CFF}" destId="{E85285F2-6C67-487D-90A3-FCE18F5F538A}" srcOrd="0" destOrd="0" presId="urn:microsoft.com/office/officeart/2005/8/layout/vList2"/>
    <dgm:cxn modelId="{59285BCF-AB82-4F52-B934-306B3E554390}" type="presOf" srcId="{81B41A00-7C15-4D32-A330-15619DCEC7C7}" destId="{955C7814-42D1-4412-8BC1-EA09DF15BB15}" srcOrd="0" destOrd="0" presId="urn:microsoft.com/office/officeart/2005/8/layout/vList2"/>
    <dgm:cxn modelId="{6D3E6927-336F-42B8-A584-4678324CEB36}" srcId="{81B41A00-7C15-4D32-A330-15619DCEC7C7}" destId="{EC769576-AFD9-49A2-83D7-78B7D1A36CFF}" srcOrd="0" destOrd="0" parTransId="{7A3CE338-7196-4819-8404-62A12B3E108A}" sibTransId="{C662AD8C-87FA-4847-BB52-0C53A9F0BE44}"/>
    <dgm:cxn modelId="{F5566D65-8FB8-4BF4-84BF-A5DEF4D06505}" type="presParOf" srcId="{955C7814-42D1-4412-8BC1-EA09DF15BB15}" destId="{E85285F2-6C67-487D-90A3-FCE18F5F53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01BECE-1BEB-4217-899D-5F0992F3C3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E5DFA0-7151-41E1-8C67-38C58E751CC1}">
      <dgm:prSet/>
      <dgm:spPr/>
      <dgm:t>
        <a:bodyPr/>
        <a:lstStyle/>
        <a:p>
          <a:pPr rtl="0"/>
          <a:r>
            <a:rPr lang="cs-CZ" b="1" baseline="-25000" dirty="0" smtClean="0"/>
            <a:t>Do </a:t>
          </a:r>
          <a:r>
            <a:rPr lang="cs-CZ" b="1" baseline="-25000" dirty="0" err="1" smtClean="0"/>
            <a:t>we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have</a:t>
          </a:r>
          <a:r>
            <a:rPr lang="cs-CZ" b="1" baseline="-25000" dirty="0" smtClean="0"/>
            <a:t> a </a:t>
          </a:r>
          <a:r>
            <a:rPr lang="cs-CZ" b="1" baseline="-25000" dirty="0" err="1" smtClean="0"/>
            <a:t>moral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right</a:t>
          </a:r>
          <a:r>
            <a:rPr lang="cs-CZ" b="1" baseline="-25000" dirty="0" smtClean="0"/>
            <a:t> to </a:t>
          </a:r>
          <a:r>
            <a:rPr lang="cs-CZ" b="1" baseline="-25000" dirty="0" err="1" smtClean="0"/>
            <a:t>decide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for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ourselves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what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drugs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we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will</a:t>
          </a:r>
          <a:r>
            <a:rPr lang="cs-CZ" b="1" baseline="-25000" dirty="0" smtClean="0"/>
            <a:t> and </a:t>
          </a:r>
          <a:r>
            <a:rPr lang="cs-CZ" b="1" baseline="-25000" dirty="0" err="1" smtClean="0"/>
            <a:t>will</a:t>
          </a:r>
          <a:r>
            <a:rPr lang="cs-CZ" b="1" baseline="-25000" dirty="0" smtClean="0"/>
            <a:t> not use?</a:t>
          </a:r>
          <a:endParaRPr lang="cs-CZ" dirty="0"/>
        </a:p>
      </dgm:t>
    </dgm:pt>
    <dgm:pt modelId="{F28BD03C-9DC9-410D-BE73-50DD346F4C69}" type="parTrans" cxnId="{DE15C1F2-10E4-461D-8E62-0811A9AADA6E}">
      <dgm:prSet/>
      <dgm:spPr/>
      <dgm:t>
        <a:bodyPr/>
        <a:lstStyle/>
        <a:p>
          <a:endParaRPr lang="cs-CZ"/>
        </a:p>
      </dgm:t>
    </dgm:pt>
    <dgm:pt modelId="{5C7C9A1C-489E-42D3-8854-247E0EFF0C4B}" type="sibTrans" cxnId="{DE15C1F2-10E4-461D-8E62-0811A9AADA6E}">
      <dgm:prSet/>
      <dgm:spPr/>
      <dgm:t>
        <a:bodyPr/>
        <a:lstStyle/>
        <a:p>
          <a:endParaRPr lang="cs-CZ"/>
        </a:p>
      </dgm:t>
    </dgm:pt>
    <dgm:pt modelId="{DCC52475-4612-4DE8-94DF-70D5BE9D360D}" type="pres">
      <dgm:prSet presAssocID="{6701BECE-1BEB-4217-899D-5F0992F3C3F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873FBD7A-8D91-4799-B238-D1B9A7DA4074}" type="pres">
      <dgm:prSet presAssocID="{6701BECE-1BEB-4217-899D-5F0992F3C3FB}" presName="pyramid" presStyleLbl="node1" presStyleIdx="0" presStyleCnt="1"/>
      <dgm:spPr/>
    </dgm:pt>
    <dgm:pt modelId="{5F64CF38-D26D-4CFD-BDB2-EC79F1129108}" type="pres">
      <dgm:prSet presAssocID="{6701BECE-1BEB-4217-899D-5F0992F3C3FB}" presName="theList" presStyleCnt="0"/>
      <dgm:spPr/>
    </dgm:pt>
    <dgm:pt modelId="{3F74AB6C-95C6-4AEF-A955-94CAEAC5EBCF}" type="pres">
      <dgm:prSet presAssocID="{F9E5DFA0-7151-41E1-8C67-38C58E751CC1}" presName="aNode" presStyleLbl="fgAcc1" presStyleIdx="0" presStyleCnt="1" custScaleY="48215" custLinFactNeighborX="-78351" custLinFactNeighborY="-925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2F6DA4-52AE-4EBC-8F16-06EF6EB0ED67}" type="pres">
      <dgm:prSet presAssocID="{F9E5DFA0-7151-41E1-8C67-38C58E751CC1}" presName="aSpace" presStyleCnt="0"/>
      <dgm:spPr/>
    </dgm:pt>
  </dgm:ptLst>
  <dgm:cxnLst>
    <dgm:cxn modelId="{759702CE-DE0A-499E-B7E9-B8FD719DA896}" type="presOf" srcId="{6701BECE-1BEB-4217-899D-5F0992F3C3FB}" destId="{DCC52475-4612-4DE8-94DF-70D5BE9D360D}" srcOrd="0" destOrd="0" presId="urn:microsoft.com/office/officeart/2005/8/layout/pyramid2"/>
    <dgm:cxn modelId="{DE15C1F2-10E4-461D-8E62-0811A9AADA6E}" srcId="{6701BECE-1BEB-4217-899D-5F0992F3C3FB}" destId="{F9E5DFA0-7151-41E1-8C67-38C58E751CC1}" srcOrd="0" destOrd="0" parTransId="{F28BD03C-9DC9-410D-BE73-50DD346F4C69}" sibTransId="{5C7C9A1C-489E-42D3-8854-247E0EFF0C4B}"/>
    <dgm:cxn modelId="{8D439A3B-5943-41B7-8B8B-0D1947BE1745}" type="presOf" srcId="{F9E5DFA0-7151-41E1-8C67-38C58E751CC1}" destId="{3F74AB6C-95C6-4AEF-A955-94CAEAC5EBCF}" srcOrd="0" destOrd="0" presId="urn:microsoft.com/office/officeart/2005/8/layout/pyramid2"/>
    <dgm:cxn modelId="{4C8B7972-686C-4AF1-8E3B-98E9F5600B3C}" type="presParOf" srcId="{DCC52475-4612-4DE8-94DF-70D5BE9D360D}" destId="{873FBD7A-8D91-4799-B238-D1B9A7DA4074}" srcOrd="0" destOrd="0" presId="urn:microsoft.com/office/officeart/2005/8/layout/pyramid2"/>
    <dgm:cxn modelId="{9E986B90-B753-4002-B522-A0337E64E9C1}" type="presParOf" srcId="{DCC52475-4612-4DE8-94DF-70D5BE9D360D}" destId="{5F64CF38-D26D-4CFD-BDB2-EC79F1129108}" srcOrd="1" destOrd="0" presId="urn:microsoft.com/office/officeart/2005/8/layout/pyramid2"/>
    <dgm:cxn modelId="{3D1E9450-B5C7-4A5A-BC59-07FC18C85657}" type="presParOf" srcId="{5F64CF38-D26D-4CFD-BDB2-EC79F1129108}" destId="{3F74AB6C-95C6-4AEF-A955-94CAEAC5EBCF}" srcOrd="0" destOrd="0" presId="urn:microsoft.com/office/officeart/2005/8/layout/pyramid2"/>
    <dgm:cxn modelId="{560BEB6C-1100-4237-943F-5B5D5E1BBB88}" type="presParOf" srcId="{5F64CF38-D26D-4CFD-BDB2-EC79F1129108}" destId="{EE2F6DA4-52AE-4EBC-8F16-06EF6EB0ED67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33E2ED-9813-4230-9D58-1C9DDC48F41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2F624E5-C3EF-4423-8F9A-4B62FB0512EF}">
      <dgm:prSet/>
      <dgm:spPr/>
      <dgm:t>
        <a:bodyPr/>
        <a:lstStyle/>
        <a:p>
          <a:pPr rtl="0"/>
          <a:r>
            <a:rPr lang="cs-CZ" b="1" baseline="-25000" smtClean="0"/>
            <a:t>Are there any </a:t>
          </a:r>
          <a:endParaRPr lang="cs-CZ"/>
        </a:p>
      </dgm:t>
    </dgm:pt>
    <dgm:pt modelId="{44613D70-5255-4AE2-ADC9-69CD6D602F90}" type="parTrans" cxnId="{DF2B3B4F-0BC9-403C-82DF-23D89B803429}">
      <dgm:prSet/>
      <dgm:spPr/>
      <dgm:t>
        <a:bodyPr/>
        <a:lstStyle/>
        <a:p>
          <a:endParaRPr lang="cs-CZ"/>
        </a:p>
      </dgm:t>
    </dgm:pt>
    <dgm:pt modelId="{112F51D6-3ACD-4958-B6D1-2744543C1213}" type="sibTrans" cxnId="{DF2B3B4F-0BC9-403C-82DF-23D89B803429}">
      <dgm:prSet/>
      <dgm:spPr/>
      <dgm:t>
        <a:bodyPr/>
        <a:lstStyle/>
        <a:p>
          <a:endParaRPr lang="cs-CZ"/>
        </a:p>
      </dgm:t>
    </dgm:pt>
    <dgm:pt modelId="{024A5026-DAE8-4907-80F8-90A0A54A3BF1}">
      <dgm:prSet/>
      <dgm:spPr/>
      <dgm:t>
        <a:bodyPr/>
        <a:lstStyle/>
        <a:p>
          <a:pPr rtl="0"/>
          <a:r>
            <a:rPr lang="cs-CZ" b="1" baseline="-25000" smtClean="0"/>
            <a:t>liberty-limiting principles?</a:t>
          </a:r>
          <a:endParaRPr lang="cs-CZ"/>
        </a:p>
      </dgm:t>
    </dgm:pt>
    <dgm:pt modelId="{DCA24D0B-E74E-488A-A5B6-59638C2C2864}" type="parTrans" cxnId="{03B92D9C-AB3F-44ED-8389-42E182F138FA}">
      <dgm:prSet/>
      <dgm:spPr/>
      <dgm:t>
        <a:bodyPr/>
        <a:lstStyle/>
        <a:p>
          <a:endParaRPr lang="cs-CZ"/>
        </a:p>
      </dgm:t>
    </dgm:pt>
    <dgm:pt modelId="{D4B9F97E-F8B2-4B81-A2BE-C500590E7CAF}" type="sibTrans" cxnId="{03B92D9C-AB3F-44ED-8389-42E182F138FA}">
      <dgm:prSet/>
      <dgm:spPr/>
      <dgm:t>
        <a:bodyPr/>
        <a:lstStyle/>
        <a:p>
          <a:endParaRPr lang="cs-CZ"/>
        </a:p>
      </dgm:t>
    </dgm:pt>
    <dgm:pt modelId="{05A835ED-8670-4616-9C57-B7BDC313E36E}" type="pres">
      <dgm:prSet presAssocID="{0B33E2ED-9813-4230-9D58-1C9DDC48F4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F24EDB2-E1EF-45DC-AE60-C3A30C1CE04A}" type="pres">
      <dgm:prSet presAssocID="{72F624E5-C3EF-4423-8F9A-4B62FB0512E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CA740E-73EC-4258-BE72-A5D6D9B025C0}" type="pres">
      <dgm:prSet presAssocID="{112F51D6-3ACD-4958-B6D1-2744543C1213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8624C6A-95CC-4D66-9EDE-591AC7A4265F}" type="pres">
      <dgm:prSet presAssocID="{112F51D6-3ACD-4958-B6D1-2744543C121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1716EF67-3E4A-436C-A482-3D24FCA71B30}" type="pres">
      <dgm:prSet presAssocID="{024A5026-DAE8-4907-80F8-90A0A54A3BF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FDA9F0-E76C-43C0-A932-FDF3B5BA4E01}" type="pres">
      <dgm:prSet presAssocID="{D4B9F97E-F8B2-4B81-A2BE-C500590E7CAF}" presName="sibTrans" presStyleLbl="sibTrans2D1" presStyleIdx="1" presStyleCnt="2"/>
      <dgm:spPr/>
      <dgm:t>
        <a:bodyPr/>
        <a:lstStyle/>
        <a:p>
          <a:endParaRPr lang="cs-CZ"/>
        </a:p>
      </dgm:t>
    </dgm:pt>
    <dgm:pt modelId="{91697B0B-E739-4ABF-89DB-1C4A952F4B5A}" type="pres">
      <dgm:prSet presAssocID="{D4B9F97E-F8B2-4B81-A2BE-C500590E7CAF}" presName="connectorText" presStyleLbl="sibTrans2D1" presStyleIdx="1" presStyleCnt="2"/>
      <dgm:spPr/>
      <dgm:t>
        <a:bodyPr/>
        <a:lstStyle/>
        <a:p>
          <a:endParaRPr lang="cs-CZ"/>
        </a:p>
      </dgm:t>
    </dgm:pt>
  </dgm:ptLst>
  <dgm:cxnLst>
    <dgm:cxn modelId="{03B92D9C-AB3F-44ED-8389-42E182F138FA}" srcId="{0B33E2ED-9813-4230-9D58-1C9DDC48F41C}" destId="{024A5026-DAE8-4907-80F8-90A0A54A3BF1}" srcOrd="1" destOrd="0" parTransId="{DCA24D0B-E74E-488A-A5B6-59638C2C2864}" sibTransId="{D4B9F97E-F8B2-4B81-A2BE-C500590E7CAF}"/>
    <dgm:cxn modelId="{725A817D-9BEB-49C8-A6CC-922B8A51D75C}" type="presOf" srcId="{112F51D6-3ACD-4958-B6D1-2744543C1213}" destId="{78624C6A-95CC-4D66-9EDE-591AC7A4265F}" srcOrd="1" destOrd="0" presId="urn:microsoft.com/office/officeart/2005/8/layout/cycle2"/>
    <dgm:cxn modelId="{DF2B3B4F-0BC9-403C-82DF-23D89B803429}" srcId="{0B33E2ED-9813-4230-9D58-1C9DDC48F41C}" destId="{72F624E5-C3EF-4423-8F9A-4B62FB0512EF}" srcOrd="0" destOrd="0" parTransId="{44613D70-5255-4AE2-ADC9-69CD6D602F90}" sibTransId="{112F51D6-3ACD-4958-B6D1-2744543C1213}"/>
    <dgm:cxn modelId="{9D15671B-76F4-4DAF-BA68-FD6122946C63}" type="presOf" srcId="{D4B9F97E-F8B2-4B81-A2BE-C500590E7CAF}" destId="{A9FDA9F0-E76C-43C0-A932-FDF3B5BA4E01}" srcOrd="0" destOrd="0" presId="urn:microsoft.com/office/officeart/2005/8/layout/cycle2"/>
    <dgm:cxn modelId="{B2E1D52D-363C-4FBD-B7BF-9D6AD885B801}" type="presOf" srcId="{D4B9F97E-F8B2-4B81-A2BE-C500590E7CAF}" destId="{91697B0B-E739-4ABF-89DB-1C4A952F4B5A}" srcOrd="1" destOrd="0" presId="urn:microsoft.com/office/officeart/2005/8/layout/cycle2"/>
    <dgm:cxn modelId="{B5B992DB-53B4-41FF-8614-A7BDE65E6A92}" type="presOf" srcId="{72F624E5-C3EF-4423-8F9A-4B62FB0512EF}" destId="{AF24EDB2-E1EF-45DC-AE60-C3A30C1CE04A}" srcOrd="0" destOrd="0" presId="urn:microsoft.com/office/officeart/2005/8/layout/cycle2"/>
    <dgm:cxn modelId="{647544A2-1650-4CD8-AE50-F2825B670FA5}" type="presOf" srcId="{0B33E2ED-9813-4230-9D58-1C9DDC48F41C}" destId="{05A835ED-8670-4616-9C57-B7BDC313E36E}" srcOrd="0" destOrd="0" presId="urn:microsoft.com/office/officeart/2005/8/layout/cycle2"/>
    <dgm:cxn modelId="{191E7AFD-3B4C-4250-B860-E07A7AD55163}" type="presOf" srcId="{024A5026-DAE8-4907-80F8-90A0A54A3BF1}" destId="{1716EF67-3E4A-436C-A482-3D24FCA71B30}" srcOrd="0" destOrd="0" presId="urn:microsoft.com/office/officeart/2005/8/layout/cycle2"/>
    <dgm:cxn modelId="{2E4017E9-1321-4152-A557-96FF408D4125}" type="presOf" srcId="{112F51D6-3ACD-4958-B6D1-2744543C1213}" destId="{D4CA740E-73EC-4258-BE72-A5D6D9B025C0}" srcOrd="0" destOrd="0" presId="urn:microsoft.com/office/officeart/2005/8/layout/cycle2"/>
    <dgm:cxn modelId="{101DB145-9DB4-41C3-A395-2FA28590FDF6}" type="presParOf" srcId="{05A835ED-8670-4616-9C57-B7BDC313E36E}" destId="{AF24EDB2-E1EF-45DC-AE60-C3A30C1CE04A}" srcOrd="0" destOrd="0" presId="urn:microsoft.com/office/officeart/2005/8/layout/cycle2"/>
    <dgm:cxn modelId="{CC671FC6-FD14-4ADD-8667-CFD87B119576}" type="presParOf" srcId="{05A835ED-8670-4616-9C57-B7BDC313E36E}" destId="{D4CA740E-73EC-4258-BE72-A5D6D9B025C0}" srcOrd="1" destOrd="0" presId="urn:microsoft.com/office/officeart/2005/8/layout/cycle2"/>
    <dgm:cxn modelId="{DC7F46B8-9ACA-4730-B6E4-F6B236375F7D}" type="presParOf" srcId="{D4CA740E-73EC-4258-BE72-A5D6D9B025C0}" destId="{78624C6A-95CC-4D66-9EDE-591AC7A4265F}" srcOrd="0" destOrd="0" presId="urn:microsoft.com/office/officeart/2005/8/layout/cycle2"/>
    <dgm:cxn modelId="{5A986EE5-0FE1-472D-8172-469F51BFDCB5}" type="presParOf" srcId="{05A835ED-8670-4616-9C57-B7BDC313E36E}" destId="{1716EF67-3E4A-436C-A482-3D24FCA71B30}" srcOrd="2" destOrd="0" presId="urn:microsoft.com/office/officeart/2005/8/layout/cycle2"/>
    <dgm:cxn modelId="{3CE1052E-0D49-42EE-9EFF-C8751DA6B6E7}" type="presParOf" srcId="{05A835ED-8670-4616-9C57-B7BDC313E36E}" destId="{A9FDA9F0-E76C-43C0-A932-FDF3B5BA4E01}" srcOrd="3" destOrd="0" presId="urn:microsoft.com/office/officeart/2005/8/layout/cycle2"/>
    <dgm:cxn modelId="{FDA3E86E-5D68-4B2C-9217-CE7A01133DE1}" type="presParOf" srcId="{A9FDA9F0-E76C-43C0-A932-FDF3B5BA4E01}" destId="{91697B0B-E739-4ABF-89DB-1C4A952F4B5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329818-16DC-4930-BA56-94F3918702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A38FF34-26E1-46A5-9E11-972DAAA86BEB}">
      <dgm:prSet/>
      <dgm:spPr/>
      <dgm:t>
        <a:bodyPr/>
        <a:lstStyle/>
        <a:p>
          <a:pPr rtl="0"/>
          <a:r>
            <a:rPr lang="cs-CZ" b="1" baseline="-25000" smtClean="0"/>
            <a:t>Are</a:t>
          </a:r>
          <a:r>
            <a:rPr lang="cs-CZ" b="1" smtClean="0"/>
            <a:t> there any conditions for paternalism to be permissible?</a:t>
          </a:r>
          <a:endParaRPr lang="cs-CZ"/>
        </a:p>
      </dgm:t>
    </dgm:pt>
    <dgm:pt modelId="{32C4C8F4-61BA-4BBB-AEB5-ED1AEF66E118}" type="parTrans" cxnId="{C8233B79-292A-4D2B-A993-A4238325C666}">
      <dgm:prSet/>
      <dgm:spPr/>
      <dgm:t>
        <a:bodyPr/>
        <a:lstStyle/>
        <a:p>
          <a:endParaRPr lang="cs-CZ"/>
        </a:p>
      </dgm:t>
    </dgm:pt>
    <dgm:pt modelId="{ABEF513C-ABAB-47F4-9144-C8A98EDD5673}" type="sibTrans" cxnId="{C8233B79-292A-4D2B-A993-A4238325C666}">
      <dgm:prSet/>
      <dgm:spPr/>
      <dgm:t>
        <a:bodyPr/>
        <a:lstStyle/>
        <a:p>
          <a:endParaRPr lang="cs-CZ"/>
        </a:p>
      </dgm:t>
    </dgm:pt>
    <dgm:pt modelId="{3E988A0C-F69F-4820-B829-794F36D26FA4}" type="pres">
      <dgm:prSet presAssocID="{B9329818-16DC-4930-BA56-94F3918702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C15B0C6-2476-4587-9E79-5B2A27759EFD}" type="pres">
      <dgm:prSet presAssocID="{CA38FF34-26E1-46A5-9E11-972DAAA86BEB}" presName="hierRoot1" presStyleCnt="0">
        <dgm:presLayoutVars>
          <dgm:hierBranch val="init"/>
        </dgm:presLayoutVars>
      </dgm:prSet>
      <dgm:spPr/>
    </dgm:pt>
    <dgm:pt modelId="{1CEC4F74-DEA1-4713-AEFB-7B502137D949}" type="pres">
      <dgm:prSet presAssocID="{CA38FF34-26E1-46A5-9E11-972DAAA86BEB}" presName="rootComposite1" presStyleCnt="0"/>
      <dgm:spPr/>
    </dgm:pt>
    <dgm:pt modelId="{BA48C3D1-191F-49CE-BEBD-941A789F5A64}" type="pres">
      <dgm:prSet presAssocID="{CA38FF34-26E1-46A5-9E11-972DAAA86B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55383C-2B76-47AE-B46B-ECDA44CDF84D}" type="pres">
      <dgm:prSet presAssocID="{CA38FF34-26E1-46A5-9E11-972DAAA86BE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DF5AA55-4E5A-4370-8FC0-AB8A90450D4F}" type="pres">
      <dgm:prSet presAssocID="{CA38FF34-26E1-46A5-9E11-972DAAA86BEB}" presName="hierChild2" presStyleCnt="0"/>
      <dgm:spPr/>
    </dgm:pt>
    <dgm:pt modelId="{C51EE664-55B3-4652-A045-81643D8C5646}" type="pres">
      <dgm:prSet presAssocID="{CA38FF34-26E1-46A5-9E11-972DAAA86BEB}" presName="hierChild3" presStyleCnt="0"/>
      <dgm:spPr/>
    </dgm:pt>
  </dgm:ptLst>
  <dgm:cxnLst>
    <dgm:cxn modelId="{5A5C69CC-D22E-47A1-9E14-0EBC41763EB5}" type="presOf" srcId="{B9329818-16DC-4930-BA56-94F3918702D0}" destId="{3E988A0C-F69F-4820-B829-794F36D26FA4}" srcOrd="0" destOrd="0" presId="urn:microsoft.com/office/officeart/2005/8/layout/orgChart1"/>
    <dgm:cxn modelId="{C8233B79-292A-4D2B-A993-A4238325C666}" srcId="{B9329818-16DC-4930-BA56-94F3918702D0}" destId="{CA38FF34-26E1-46A5-9E11-972DAAA86BEB}" srcOrd="0" destOrd="0" parTransId="{32C4C8F4-61BA-4BBB-AEB5-ED1AEF66E118}" sibTransId="{ABEF513C-ABAB-47F4-9144-C8A98EDD5673}"/>
    <dgm:cxn modelId="{DB24E6AC-9A09-4405-9F36-A5FE20062360}" type="presOf" srcId="{CA38FF34-26E1-46A5-9E11-972DAAA86BEB}" destId="{D055383C-2B76-47AE-B46B-ECDA44CDF84D}" srcOrd="1" destOrd="0" presId="urn:microsoft.com/office/officeart/2005/8/layout/orgChart1"/>
    <dgm:cxn modelId="{BB2BEDC6-5C9C-410B-8E35-1206F17C1EA5}" type="presOf" srcId="{CA38FF34-26E1-46A5-9E11-972DAAA86BEB}" destId="{BA48C3D1-191F-49CE-BEBD-941A789F5A64}" srcOrd="0" destOrd="0" presId="urn:microsoft.com/office/officeart/2005/8/layout/orgChart1"/>
    <dgm:cxn modelId="{65104E6A-F94F-4E16-84BF-755285428747}" type="presParOf" srcId="{3E988A0C-F69F-4820-B829-794F36D26FA4}" destId="{DC15B0C6-2476-4587-9E79-5B2A27759EFD}" srcOrd="0" destOrd="0" presId="urn:microsoft.com/office/officeart/2005/8/layout/orgChart1"/>
    <dgm:cxn modelId="{9B7F3477-AB5E-4A99-A1DB-A140088AD34C}" type="presParOf" srcId="{DC15B0C6-2476-4587-9E79-5B2A27759EFD}" destId="{1CEC4F74-DEA1-4713-AEFB-7B502137D949}" srcOrd="0" destOrd="0" presId="urn:microsoft.com/office/officeart/2005/8/layout/orgChart1"/>
    <dgm:cxn modelId="{B3028389-F516-432D-9F06-E64F6417BB06}" type="presParOf" srcId="{1CEC4F74-DEA1-4713-AEFB-7B502137D949}" destId="{BA48C3D1-191F-49CE-BEBD-941A789F5A64}" srcOrd="0" destOrd="0" presId="urn:microsoft.com/office/officeart/2005/8/layout/orgChart1"/>
    <dgm:cxn modelId="{2EFF7620-A8CC-4F80-BE34-56E583E8B155}" type="presParOf" srcId="{1CEC4F74-DEA1-4713-AEFB-7B502137D949}" destId="{D055383C-2B76-47AE-B46B-ECDA44CDF84D}" srcOrd="1" destOrd="0" presId="urn:microsoft.com/office/officeart/2005/8/layout/orgChart1"/>
    <dgm:cxn modelId="{BF4E6721-71D1-48F7-904D-C24DAFA2469E}" type="presParOf" srcId="{DC15B0C6-2476-4587-9E79-5B2A27759EFD}" destId="{ADF5AA55-4E5A-4370-8FC0-AB8A90450D4F}" srcOrd="1" destOrd="0" presId="urn:microsoft.com/office/officeart/2005/8/layout/orgChart1"/>
    <dgm:cxn modelId="{91A2DE95-7404-46DC-8B90-50AE341D83E3}" type="presParOf" srcId="{DC15B0C6-2476-4587-9E79-5B2A27759EFD}" destId="{C51EE664-55B3-4652-A045-81643D8C56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BFF0EE-60D1-48A4-88C1-7C851B1C325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98DC98E-B3C2-43C9-AD19-809BA225ACF3}">
      <dgm:prSet/>
      <dgm:spPr/>
      <dgm:t>
        <a:bodyPr/>
        <a:lstStyle/>
        <a:p>
          <a:pPr rtl="0"/>
          <a:endParaRPr lang="cs-CZ" dirty="0"/>
        </a:p>
      </dgm:t>
    </dgm:pt>
    <dgm:pt modelId="{9DB9FA96-F001-4907-B3A9-737133913E6A}" type="parTrans" cxnId="{0D5AD3D5-E18B-4179-8834-3C3D4483D611}">
      <dgm:prSet/>
      <dgm:spPr/>
      <dgm:t>
        <a:bodyPr/>
        <a:lstStyle/>
        <a:p>
          <a:endParaRPr lang="cs-CZ"/>
        </a:p>
      </dgm:t>
    </dgm:pt>
    <dgm:pt modelId="{87AECAD8-4F34-4FC2-8C07-EDAFDC0E38A9}" type="sibTrans" cxnId="{0D5AD3D5-E18B-4179-8834-3C3D4483D611}">
      <dgm:prSet/>
      <dgm:spPr/>
      <dgm:t>
        <a:bodyPr/>
        <a:lstStyle/>
        <a:p>
          <a:endParaRPr lang="cs-CZ"/>
        </a:p>
      </dgm:t>
    </dgm:pt>
    <dgm:pt modelId="{536CA485-F771-4BB1-97CF-F7DF18DA4BF7}">
      <dgm:prSet/>
      <dgm:spPr/>
      <dgm:t>
        <a:bodyPr/>
        <a:lstStyle/>
        <a:p>
          <a:pPr rtl="0"/>
          <a:r>
            <a:rPr lang="cs-CZ" b="1" baseline="-25000" smtClean="0"/>
            <a:t>Are the differences among drugs sufficient for</a:t>
          </a:r>
          <a:r>
            <a:rPr lang="cs-CZ" b="1" smtClean="0"/>
            <a:t> justifying their different legal treatment?</a:t>
          </a:r>
          <a:endParaRPr lang="cs-CZ"/>
        </a:p>
      </dgm:t>
    </dgm:pt>
    <dgm:pt modelId="{D074F8D2-FE97-493D-BE6D-C0C5F9672C02}" type="parTrans" cxnId="{F75D6285-D7AD-40B7-BDC8-8F069FE4DE2A}">
      <dgm:prSet/>
      <dgm:spPr/>
      <dgm:t>
        <a:bodyPr/>
        <a:lstStyle/>
        <a:p>
          <a:endParaRPr lang="cs-CZ"/>
        </a:p>
      </dgm:t>
    </dgm:pt>
    <dgm:pt modelId="{ED408BA0-734E-4FF8-9074-29C00D47919E}" type="sibTrans" cxnId="{F75D6285-D7AD-40B7-BDC8-8F069FE4DE2A}">
      <dgm:prSet/>
      <dgm:spPr/>
      <dgm:t>
        <a:bodyPr/>
        <a:lstStyle/>
        <a:p>
          <a:endParaRPr lang="cs-CZ"/>
        </a:p>
      </dgm:t>
    </dgm:pt>
    <dgm:pt modelId="{32A95831-7415-41D6-AB1A-8A62D098CB62}" type="pres">
      <dgm:prSet presAssocID="{83BFF0EE-60D1-48A4-88C1-7C851B1C325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18C5C85-A9F5-4146-A8B8-3F5D81358C02}" type="pres">
      <dgm:prSet presAssocID="{898DC98E-B3C2-43C9-AD19-809BA225ACF3}" presName="horFlow" presStyleCnt="0"/>
      <dgm:spPr/>
    </dgm:pt>
    <dgm:pt modelId="{452CE3BD-9E86-44FC-81B7-E7FA1B958E0E}" type="pres">
      <dgm:prSet presAssocID="{898DC98E-B3C2-43C9-AD19-809BA225ACF3}" presName="bigChev" presStyleLbl="node1" presStyleIdx="0" presStyleCnt="2" custFlipVert="1" custFlipHor="1" custScaleX="1683" custScaleY="3634"/>
      <dgm:spPr/>
      <dgm:t>
        <a:bodyPr/>
        <a:lstStyle/>
        <a:p>
          <a:endParaRPr lang="cs-CZ"/>
        </a:p>
      </dgm:t>
    </dgm:pt>
    <dgm:pt modelId="{4709BBF1-9044-4FF2-80BD-661D073F045E}" type="pres">
      <dgm:prSet presAssocID="{898DC98E-B3C2-43C9-AD19-809BA225ACF3}" presName="vSp" presStyleCnt="0"/>
      <dgm:spPr/>
    </dgm:pt>
    <dgm:pt modelId="{C8396B38-B2C0-4A08-8FE6-5A77C963BDE9}" type="pres">
      <dgm:prSet presAssocID="{536CA485-F771-4BB1-97CF-F7DF18DA4BF7}" presName="horFlow" presStyleCnt="0"/>
      <dgm:spPr/>
    </dgm:pt>
    <dgm:pt modelId="{2D06EF8E-C937-41A6-AB3E-F66B830ACDCA}" type="pres">
      <dgm:prSet presAssocID="{536CA485-F771-4BB1-97CF-F7DF18DA4BF7}" presName="bigChev" presStyleLbl="node1" presStyleIdx="1" presStyleCnt="2"/>
      <dgm:spPr/>
      <dgm:t>
        <a:bodyPr/>
        <a:lstStyle/>
        <a:p>
          <a:endParaRPr lang="cs-CZ"/>
        </a:p>
      </dgm:t>
    </dgm:pt>
  </dgm:ptLst>
  <dgm:cxnLst>
    <dgm:cxn modelId="{AAB7EDE7-1AD0-4768-9172-F3A2AB6EA7AE}" type="presOf" srcId="{83BFF0EE-60D1-48A4-88C1-7C851B1C3255}" destId="{32A95831-7415-41D6-AB1A-8A62D098CB62}" srcOrd="0" destOrd="0" presId="urn:microsoft.com/office/officeart/2005/8/layout/lProcess3"/>
    <dgm:cxn modelId="{B15E4CD1-25E5-41FE-9D08-44534B0AC5BB}" type="presOf" srcId="{536CA485-F771-4BB1-97CF-F7DF18DA4BF7}" destId="{2D06EF8E-C937-41A6-AB3E-F66B830ACDCA}" srcOrd="0" destOrd="0" presId="urn:microsoft.com/office/officeart/2005/8/layout/lProcess3"/>
    <dgm:cxn modelId="{0D5AD3D5-E18B-4179-8834-3C3D4483D611}" srcId="{83BFF0EE-60D1-48A4-88C1-7C851B1C3255}" destId="{898DC98E-B3C2-43C9-AD19-809BA225ACF3}" srcOrd="0" destOrd="0" parTransId="{9DB9FA96-F001-4907-B3A9-737133913E6A}" sibTransId="{87AECAD8-4F34-4FC2-8C07-EDAFDC0E38A9}"/>
    <dgm:cxn modelId="{BCAC2446-33AD-487E-B81F-B985B855A91E}" type="presOf" srcId="{898DC98E-B3C2-43C9-AD19-809BA225ACF3}" destId="{452CE3BD-9E86-44FC-81B7-E7FA1B958E0E}" srcOrd="0" destOrd="0" presId="urn:microsoft.com/office/officeart/2005/8/layout/lProcess3"/>
    <dgm:cxn modelId="{F75D6285-D7AD-40B7-BDC8-8F069FE4DE2A}" srcId="{83BFF0EE-60D1-48A4-88C1-7C851B1C3255}" destId="{536CA485-F771-4BB1-97CF-F7DF18DA4BF7}" srcOrd="1" destOrd="0" parTransId="{D074F8D2-FE97-493D-BE6D-C0C5F9672C02}" sibTransId="{ED408BA0-734E-4FF8-9074-29C00D47919E}"/>
    <dgm:cxn modelId="{951A9967-CB8C-4776-969D-4F0AB6413CEA}" type="presParOf" srcId="{32A95831-7415-41D6-AB1A-8A62D098CB62}" destId="{918C5C85-A9F5-4146-A8B8-3F5D81358C02}" srcOrd="0" destOrd="0" presId="urn:microsoft.com/office/officeart/2005/8/layout/lProcess3"/>
    <dgm:cxn modelId="{E3BDFBE2-841D-471D-8972-717A8DABE1F9}" type="presParOf" srcId="{918C5C85-A9F5-4146-A8B8-3F5D81358C02}" destId="{452CE3BD-9E86-44FC-81B7-E7FA1B958E0E}" srcOrd="0" destOrd="0" presId="urn:microsoft.com/office/officeart/2005/8/layout/lProcess3"/>
    <dgm:cxn modelId="{902F30EB-6FEA-4828-8A0E-148E4146686C}" type="presParOf" srcId="{32A95831-7415-41D6-AB1A-8A62D098CB62}" destId="{4709BBF1-9044-4FF2-80BD-661D073F045E}" srcOrd="1" destOrd="0" presId="urn:microsoft.com/office/officeart/2005/8/layout/lProcess3"/>
    <dgm:cxn modelId="{3B126D4B-4D5D-47FA-9DBB-12C250666211}" type="presParOf" srcId="{32A95831-7415-41D6-AB1A-8A62D098CB62}" destId="{C8396B38-B2C0-4A08-8FE6-5A77C963BDE9}" srcOrd="2" destOrd="0" presId="urn:microsoft.com/office/officeart/2005/8/layout/lProcess3"/>
    <dgm:cxn modelId="{4C7BA81B-C040-4F65-91F9-1BD7F529E869}" type="presParOf" srcId="{C8396B38-B2C0-4A08-8FE6-5A77C963BDE9}" destId="{2D06EF8E-C937-41A6-AB3E-F66B830ACDC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BCBCFC-3A29-4899-AACA-6F439E9A0C3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809014-016E-4E55-97B0-E6ED3A362AA2}">
      <dgm:prSet/>
      <dgm:spPr/>
      <dgm:t>
        <a:bodyPr/>
        <a:lstStyle/>
        <a:p>
          <a:pPr rtl="0"/>
          <a:r>
            <a:rPr lang="cs-CZ" b="1" baseline="-25000" dirty="0" smtClean="0"/>
            <a:t>Are </a:t>
          </a:r>
          <a:r>
            <a:rPr lang="cs-CZ" b="1" baseline="-25000" dirty="0" err="1" smtClean="0"/>
            <a:t>the</a:t>
          </a:r>
          <a:r>
            <a:rPr lang="cs-CZ" b="1" baseline="-25000" dirty="0" smtClean="0"/>
            <a:t> long-term </a:t>
          </a:r>
          <a:r>
            <a:rPr lang="cs-CZ" b="1" baseline="-25000" dirty="0" err="1" smtClean="0"/>
            <a:t>deleterious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effects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of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tobacco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or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alcohol</a:t>
          </a:r>
          <a:r>
            <a:rPr lang="cs-CZ" b="1" dirty="0" smtClean="0"/>
            <a:t> </a:t>
          </a:r>
          <a:r>
            <a:rPr lang="cs-CZ" b="1" dirty="0" err="1" smtClean="0"/>
            <a:t>sufficient</a:t>
          </a:r>
          <a:r>
            <a:rPr lang="cs-CZ" b="1" dirty="0" smtClean="0"/>
            <a:t> </a:t>
          </a:r>
          <a:r>
            <a:rPr lang="cs-CZ" b="1" dirty="0" err="1" smtClean="0"/>
            <a:t>for</a:t>
          </a:r>
          <a:r>
            <a:rPr lang="cs-CZ" b="1" dirty="0" smtClean="0"/>
            <a:t> </a:t>
          </a:r>
          <a:r>
            <a:rPr lang="cs-CZ" b="1" dirty="0" err="1" smtClean="0"/>
            <a:t>justifying</a:t>
          </a:r>
          <a:r>
            <a:rPr lang="cs-CZ" b="1" dirty="0" smtClean="0"/>
            <a:t> </a:t>
          </a:r>
          <a:r>
            <a:rPr lang="cs-CZ" b="1" dirty="0" err="1" smtClean="0"/>
            <a:t>the</a:t>
          </a:r>
          <a:r>
            <a:rPr lang="cs-CZ" b="1" dirty="0" smtClean="0"/>
            <a:t> </a:t>
          </a:r>
          <a:r>
            <a:rPr lang="cs-CZ" b="1" dirty="0" err="1" smtClean="0"/>
            <a:t>prohibition</a:t>
          </a:r>
          <a:r>
            <a:rPr lang="cs-CZ" b="1" dirty="0" smtClean="0"/>
            <a:t> </a:t>
          </a:r>
          <a:r>
            <a:rPr lang="cs-CZ" b="1" dirty="0" err="1" smtClean="0"/>
            <a:t>of</a:t>
          </a:r>
          <a:r>
            <a:rPr lang="cs-CZ" b="1" dirty="0" smtClean="0"/>
            <a:t> </a:t>
          </a:r>
          <a:r>
            <a:rPr lang="cs-CZ" b="1" dirty="0" err="1" smtClean="0"/>
            <a:t>its</a:t>
          </a:r>
          <a:r>
            <a:rPr lang="cs-CZ" b="1" dirty="0" smtClean="0"/>
            <a:t> </a:t>
          </a:r>
          <a:r>
            <a:rPr lang="cs-CZ" b="1" dirty="0" err="1" smtClean="0"/>
            <a:t>sale</a:t>
          </a:r>
          <a:r>
            <a:rPr lang="cs-CZ" b="1" dirty="0" smtClean="0"/>
            <a:t> and use? </a:t>
          </a:r>
          <a:r>
            <a:rPr lang="cs-CZ" b="1" dirty="0" err="1" smtClean="0"/>
            <a:t>If</a:t>
          </a:r>
          <a:r>
            <a:rPr lang="cs-CZ" b="1" dirty="0" smtClean="0"/>
            <a:t> so, </a:t>
          </a:r>
          <a:r>
            <a:rPr lang="cs-CZ" b="1" dirty="0" err="1" smtClean="0"/>
            <a:t>which</a:t>
          </a:r>
          <a:r>
            <a:rPr lang="cs-CZ" b="1" dirty="0" smtClean="0"/>
            <a:t> </a:t>
          </a:r>
          <a:r>
            <a:rPr lang="cs-CZ" b="1" dirty="0" err="1" smtClean="0"/>
            <a:t>liberty-limiting</a:t>
          </a:r>
          <a:r>
            <a:rPr lang="cs-CZ" b="1" dirty="0" smtClean="0"/>
            <a:t> </a:t>
          </a:r>
          <a:r>
            <a:rPr lang="cs-CZ" b="1" dirty="0" err="1" smtClean="0"/>
            <a:t>principle</a:t>
          </a:r>
          <a:r>
            <a:rPr lang="cs-CZ" b="1" dirty="0" smtClean="0"/>
            <a:t> </a:t>
          </a:r>
          <a:r>
            <a:rPr lang="cs-CZ" b="1" dirty="0" err="1" smtClean="0"/>
            <a:t>would</a:t>
          </a:r>
          <a:r>
            <a:rPr lang="cs-CZ" b="1" dirty="0" smtClean="0"/>
            <a:t> </a:t>
          </a:r>
          <a:r>
            <a:rPr lang="cs-CZ" b="1" dirty="0" err="1" smtClean="0"/>
            <a:t>you</a:t>
          </a:r>
          <a:r>
            <a:rPr lang="cs-CZ" b="1" dirty="0" smtClean="0"/>
            <a:t> </a:t>
          </a:r>
          <a:r>
            <a:rPr lang="cs-CZ" b="1" dirty="0" err="1" smtClean="0"/>
            <a:t>apply</a:t>
          </a:r>
          <a:r>
            <a:rPr lang="cs-CZ" b="1" dirty="0" smtClean="0"/>
            <a:t>?</a:t>
          </a:r>
          <a:endParaRPr lang="cs-CZ" dirty="0"/>
        </a:p>
      </dgm:t>
    </dgm:pt>
    <dgm:pt modelId="{8ECBF729-4970-44A1-93EA-8A7CFD9E3250}" type="parTrans" cxnId="{B68951B4-E6A5-4F24-B15C-10BC2BA57245}">
      <dgm:prSet/>
      <dgm:spPr/>
      <dgm:t>
        <a:bodyPr/>
        <a:lstStyle/>
        <a:p>
          <a:endParaRPr lang="cs-CZ"/>
        </a:p>
      </dgm:t>
    </dgm:pt>
    <dgm:pt modelId="{FFBEF2AC-1FB1-4397-81DE-801626E2EA09}" type="sibTrans" cxnId="{B68951B4-E6A5-4F24-B15C-10BC2BA57245}">
      <dgm:prSet/>
      <dgm:spPr/>
      <dgm:t>
        <a:bodyPr/>
        <a:lstStyle/>
        <a:p>
          <a:endParaRPr lang="cs-CZ"/>
        </a:p>
      </dgm:t>
    </dgm:pt>
    <dgm:pt modelId="{0B7701D2-B92F-46FF-BCE3-3D2942BD68CD}" type="pres">
      <dgm:prSet presAssocID="{F3BCBCFC-3A29-4899-AACA-6F439E9A0C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83C69C-181B-40DD-A6D3-4A3B9111F748}" type="pres">
      <dgm:prSet presAssocID="{73809014-016E-4E55-97B0-E6ED3A362AA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8951B4-E6A5-4F24-B15C-10BC2BA57245}" srcId="{F3BCBCFC-3A29-4899-AACA-6F439E9A0C3A}" destId="{73809014-016E-4E55-97B0-E6ED3A362AA2}" srcOrd="0" destOrd="0" parTransId="{8ECBF729-4970-44A1-93EA-8A7CFD9E3250}" sibTransId="{FFBEF2AC-1FB1-4397-81DE-801626E2EA09}"/>
    <dgm:cxn modelId="{793D867D-DBDB-4129-B050-27318B49B02E}" type="presOf" srcId="{F3BCBCFC-3A29-4899-AACA-6F439E9A0C3A}" destId="{0B7701D2-B92F-46FF-BCE3-3D2942BD68CD}" srcOrd="0" destOrd="0" presId="urn:microsoft.com/office/officeart/2005/8/layout/hList6"/>
    <dgm:cxn modelId="{A738D2EC-A312-40D8-AF63-7797DA3B78E3}" type="presOf" srcId="{73809014-016E-4E55-97B0-E6ED3A362AA2}" destId="{BB83C69C-181B-40DD-A6D3-4A3B9111F748}" srcOrd="0" destOrd="0" presId="urn:microsoft.com/office/officeart/2005/8/layout/hList6"/>
    <dgm:cxn modelId="{A6034199-CD03-42D0-A9C2-BDC48202BD51}" type="presParOf" srcId="{0B7701D2-B92F-46FF-BCE3-3D2942BD68CD}" destId="{BB83C69C-181B-40DD-A6D3-4A3B9111F74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FDBF7B-425B-42CE-B3B3-ED0E42837EE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A663878-E947-47A2-B3E8-DAF50BD48EFB}">
      <dgm:prSet/>
      <dgm:spPr/>
      <dgm:t>
        <a:bodyPr/>
        <a:lstStyle/>
        <a:p>
          <a:pPr rtl="0"/>
          <a:r>
            <a:rPr lang="cs-CZ" b="1" baseline="-25000" dirty="0" smtClean="0"/>
            <a:t>Are</a:t>
          </a:r>
          <a:r>
            <a:rPr lang="cs-CZ" b="1" dirty="0" smtClean="0"/>
            <a:t> </a:t>
          </a:r>
          <a:r>
            <a:rPr lang="cs-CZ" b="1" dirty="0" err="1" smtClean="0"/>
            <a:t>there</a:t>
          </a:r>
          <a:r>
            <a:rPr lang="cs-CZ" b="1" dirty="0" smtClean="0"/>
            <a:t> </a:t>
          </a:r>
          <a:r>
            <a:rPr lang="cs-CZ" b="1" dirty="0" err="1" smtClean="0"/>
            <a:t>any</a:t>
          </a:r>
          <a:r>
            <a:rPr lang="cs-CZ" b="1" dirty="0" smtClean="0"/>
            <a:t> </a:t>
          </a:r>
          <a:r>
            <a:rPr lang="cs-CZ" b="1" dirty="0" err="1" smtClean="0"/>
            <a:t>harms</a:t>
          </a:r>
          <a:r>
            <a:rPr lang="cs-CZ" b="1" dirty="0" smtClean="0"/>
            <a:t> </a:t>
          </a:r>
          <a:r>
            <a:rPr lang="cs-CZ" b="1" dirty="0" err="1" smtClean="0"/>
            <a:t>that</a:t>
          </a:r>
          <a:r>
            <a:rPr lang="cs-CZ" b="1" dirty="0" smtClean="0"/>
            <a:t> </a:t>
          </a:r>
          <a:r>
            <a:rPr lang="cs-CZ" b="1" dirty="0" err="1" smtClean="0"/>
            <a:t>legalization</a:t>
          </a:r>
          <a:r>
            <a:rPr lang="cs-CZ" b="1" dirty="0" smtClean="0"/>
            <a:t> </a:t>
          </a:r>
          <a:r>
            <a:rPr lang="cs-CZ" b="1" dirty="0" err="1" smtClean="0"/>
            <a:t>of</a:t>
          </a:r>
          <a:r>
            <a:rPr lang="cs-CZ" b="1" dirty="0" smtClean="0"/>
            <a:t> </a:t>
          </a:r>
          <a:r>
            <a:rPr lang="cs-CZ" b="1" dirty="0" err="1" smtClean="0"/>
            <a:t>drugs</a:t>
          </a:r>
          <a:r>
            <a:rPr lang="cs-CZ" b="1" dirty="0" smtClean="0"/>
            <a:t> </a:t>
          </a:r>
          <a:r>
            <a:rPr lang="cs-CZ" b="1" dirty="0" err="1" smtClean="0"/>
            <a:t>could</a:t>
          </a:r>
          <a:r>
            <a:rPr lang="cs-CZ" b="1" dirty="0" smtClean="0"/>
            <a:t> </a:t>
          </a:r>
          <a:r>
            <a:rPr lang="cs-CZ" b="1" dirty="0" err="1" smtClean="0"/>
            <a:t>diminish</a:t>
          </a:r>
          <a:r>
            <a:rPr lang="cs-CZ" b="1" dirty="0" smtClean="0"/>
            <a:t>? </a:t>
          </a:r>
          <a:r>
            <a:rPr lang="cs-CZ" b="1" dirty="0" err="1" smtClean="0"/>
            <a:t>Increase</a:t>
          </a:r>
          <a:r>
            <a:rPr lang="cs-CZ" b="1" dirty="0" smtClean="0"/>
            <a:t>?</a:t>
          </a:r>
          <a:endParaRPr lang="cs-CZ" dirty="0"/>
        </a:p>
      </dgm:t>
    </dgm:pt>
    <dgm:pt modelId="{022E7797-3775-47E3-87CB-32A6C7F7396B}" type="parTrans" cxnId="{0AABBAE8-1E77-4A05-AB74-11B790C3A7AE}">
      <dgm:prSet/>
      <dgm:spPr/>
      <dgm:t>
        <a:bodyPr/>
        <a:lstStyle/>
        <a:p>
          <a:endParaRPr lang="cs-CZ"/>
        </a:p>
      </dgm:t>
    </dgm:pt>
    <dgm:pt modelId="{5952DACB-BA67-48C2-AA8E-7E66CC8468C1}" type="sibTrans" cxnId="{0AABBAE8-1E77-4A05-AB74-11B790C3A7AE}">
      <dgm:prSet/>
      <dgm:spPr/>
      <dgm:t>
        <a:bodyPr/>
        <a:lstStyle/>
        <a:p>
          <a:endParaRPr lang="cs-CZ"/>
        </a:p>
      </dgm:t>
    </dgm:pt>
    <dgm:pt modelId="{76E62555-FDEC-4344-A531-BC07DDB88723}" type="pres">
      <dgm:prSet presAssocID="{25FDBF7B-425B-42CE-B3B3-ED0E42837EE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FC95D001-65F7-4D6F-8FFE-B7FC58B03618}" type="pres">
      <dgm:prSet presAssocID="{25FDBF7B-425B-42CE-B3B3-ED0E42837EEB}" presName="pyramid" presStyleLbl="node1" presStyleIdx="0" presStyleCnt="1"/>
      <dgm:spPr/>
    </dgm:pt>
    <dgm:pt modelId="{106C8012-7C7E-4EC1-8199-6A4934F13F24}" type="pres">
      <dgm:prSet presAssocID="{25FDBF7B-425B-42CE-B3B3-ED0E42837EEB}" presName="theList" presStyleCnt="0"/>
      <dgm:spPr/>
    </dgm:pt>
    <dgm:pt modelId="{547F99AA-399E-4144-89B3-2E4A72483CDA}" type="pres">
      <dgm:prSet presAssocID="{FA663878-E947-47A2-B3E8-DAF50BD48EFB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25479D-C07C-4851-A31A-80F118E0E2B9}" type="pres">
      <dgm:prSet presAssocID="{FA663878-E947-47A2-B3E8-DAF50BD48EFB}" presName="aSpace" presStyleCnt="0"/>
      <dgm:spPr/>
    </dgm:pt>
  </dgm:ptLst>
  <dgm:cxnLst>
    <dgm:cxn modelId="{8257BC28-C05C-4467-B664-39F4F28D1F1B}" type="presOf" srcId="{FA663878-E947-47A2-B3E8-DAF50BD48EFB}" destId="{547F99AA-399E-4144-89B3-2E4A72483CDA}" srcOrd="0" destOrd="0" presId="urn:microsoft.com/office/officeart/2005/8/layout/pyramid2"/>
    <dgm:cxn modelId="{0AABBAE8-1E77-4A05-AB74-11B790C3A7AE}" srcId="{25FDBF7B-425B-42CE-B3B3-ED0E42837EEB}" destId="{FA663878-E947-47A2-B3E8-DAF50BD48EFB}" srcOrd="0" destOrd="0" parTransId="{022E7797-3775-47E3-87CB-32A6C7F7396B}" sibTransId="{5952DACB-BA67-48C2-AA8E-7E66CC8468C1}"/>
    <dgm:cxn modelId="{CEEEF98D-3C66-4596-8C37-F57E83595701}" type="presOf" srcId="{25FDBF7B-425B-42CE-B3B3-ED0E42837EEB}" destId="{76E62555-FDEC-4344-A531-BC07DDB88723}" srcOrd="0" destOrd="0" presId="urn:microsoft.com/office/officeart/2005/8/layout/pyramid2"/>
    <dgm:cxn modelId="{D6DF105A-259E-428D-8D9A-DF8B04BD30C2}" type="presParOf" srcId="{76E62555-FDEC-4344-A531-BC07DDB88723}" destId="{FC95D001-65F7-4D6F-8FFE-B7FC58B03618}" srcOrd="0" destOrd="0" presId="urn:microsoft.com/office/officeart/2005/8/layout/pyramid2"/>
    <dgm:cxn modelId="{6EFD6D4F-1564-4809-B583-28AD2933E74F}" type="presParOf" srcId="{76E62555-FDEC-4344-A531-BC07DDB88723}" destId="{106C8012-7C7E-4EC1-8199-6A4934F13F24}" srcOrd="1" destOrd="0" presId="urn:microsoft.com/office/officeart/2005/8/layout/pyramid2"/>
    <dgm:cxn modelId="{46C0114D-A00C-4A55-A9E8-0E4CC4C18933}" type="presParOf" srcId="{106C8012-7C7E-4EC1-8199-6A4934F13F24}" destId="{547F99AA-399E-4144-89B3-2E4A72483CDA}" srcOrd="0" destOrd="0" presId="urn:microsoft.com/office/officeart/2005/8/layout/pyramid2"/>
    <dgm:cxn modelId="{64A653F8-4388-4207-A24B-C27397B8B1D8}" type="presParOf" srcId="{106C8012-7C7E-4EC1-8199-6A4934F13F24}" destId="{E925479D-C07C-4851-A31A-80F118E0E2B9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2ECA02-B7E7-4101-9A4B-BB1FEBAA3C4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506705-C813-47A9-A03D-661EEAA57866}">
      <dgm:prSet/>
      <dgm:spPr/>
      <dgm:t>
        <a:bodyPr/>
        <a:lstStyle/>
        <a:p>
          <a:pPr rtl="0"/>
          <a:r>
            <a:rPr lang="cs-CZ" b="1" baseline="-25000" dirty="0" err="1" smtClean="0"/>
            <a:t>Would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legalizing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drugs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likely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result</a:t>
          </a:r>
          <a:r>
            <a:rPr lang="cs-CZ" b="1" baseline="-25000" dirty="0" smtClean="0"/>
            <a:t> in a </a:t>
          </a:r>
          <a:r>
            <a:rPr lang="cs-CZ" b="1" baseline="-25000" dirty="0" err="1" smtClean="0"/>
            <a:t>steep</a:t>
          </a:r>
          <a:r>
            <a:rPr lang="cs-CZ" b="1" baseline="-25000" dirty="0" smtClean="0"/>
            <a:t> </a:t>
          </a:r>
          <a:r>
            <a:rPr lang="cs-CZ" b="1" baseline="-25000" dirty="0" err="1" smtClean="0"/>
            <a:t>increase</a:t>
          </a:r>
          <a:r>
            <a:rPr lang="cs-CZ" b="1" baseline="-25000" dirty="0" smtClean="0"/>
            <a:t> in </a:t>
          </a:r>
          <a:r>
            <a:rPr lang="cs-CZ" b="1" baseline="-25000" dirty="0" err="1" smtClean="0"/>
            <a:t>addiction</a:t>
          </a:r>
          <a:r>
            <a:rPr lang="cs-CZ" b="1" baseline="-25000" dirty="0" smtClean="0"/>
            <a:t>?</a:t>
          </a:r>
          <a:endParaRPr lang="cs-CZ" dirty="0"/>
        </a:p>
      </dgm:t>
    </dgm:pt>
    <dgm:pt modelId="{B51F5443-E3E9-4B2C-A4A1-F8EA7EDB985B}" type="parTrans" cxnId="{8EEDD445-4CFB-45D0-AA54-8AAB2897E6C1}">
      <dgm:prSet/>
      <dgm:spPr/>
      <dgm:t>
        <a:bodyPr/>
        <a:lstStyle/>
        <a:p>
          <a:endParaRPr lang="cs-CZ"/>
        </a:p>
      </dgm:t>
    </dgm:pt>
    <dgm:pt modelId="{F514A227-46B2-44A3-86F4-06970667E0A4}" type="sibTrans" cxnId="{8EEDD445-4CFB-45D0-AA54-8AAB2897E6C1}">
      <dgm:prSet/>
      <dgm:spPr/>
      <dgm:t>
        <a:bodyPr/>
        <a:lstStyle/>
        <a:p>
          <a:endParaRPr lang="cs-CZ"/>
        </a:p>
      </dgm:t>
    </dgm:pt>
    <dgm:pt modelId="{0A7A6DE2-16E4-419B-8231-AE20C5800475}" type="pres">
      <dgm:prSet presAssocID="{522ECA02-B7E7-4101-9A4B-BB1FEBAA3C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38A5D15-7BAE-4793-AD9F-E2BF2A781B5B}" type="pres">
      <dgm:prSet presAssocID="{0C506705-C813-47A9-A03D-661EEAA57866}" presName="circ1TxSh" presStyleLbl="vennNode1" presStyleIdx="0" presStyleCnt="1"/>
      <dgm:spPr/>
      <dgm:t>
        <a:bodyPr/>
        <a:lstStyle/>
        <a:p>
          <a:endParaRPr lang="cs-CZ"/>
        </a:p>
      </dgm:t>
    </dgm:pt>
  </dgm:ptLst>
  <dgm:cxnLst>
    <dgm:cxn modelId="{8EEDD445-4CFB-45D0-AA54-8AAB2897E6C1}" srcId="{522ECA02-B7E7-4101-9A4B-BB1FEBAA3C49}" destId="{0C506705-C813-47A9-A03D-661EEAA57866}" srcOrd="0" destOrd="0" parTransId="{B51F5443-E3E9-4B2C-A4A1-F8EA7EDB985B}" sibTransId="{F514A227-46B2-44A3-86F4-06970667E0A4}"/>
    <dgm:cxn modelId="{4D225DDE-4901-46E1-A6F2-F972F2D58488}" type="presOf" srcId="{522ECA02-B7E7-4101-9A4B-BB1FEBAA3C49}" destId="{0A7A6DE2-16E4-419B-8231-AE20C5800475}" srcOrd="0" destOrd="0" presId="urn:microsoft.com/office/officeart/2005/8/layout/venn1"/>
    <dgm:cxn modelId="{5D746601-D062-4C24-9AFB-42F95FBCB735}" type="presOf" srcId="{0C506705-C813-47A9-A03D-661EEAA57866}" destId="{F38A5D15-7BAE-4793-AD9F-E2BF2A781B5B}" srcOrd="0" destOrd="0" presId="urn:microsoft.com/office/officeart/2005/8/layout/venn1"/>
    <dgm:cxn modelId="{A5B17C57-C28E-4AA6-A29C-CF48960C7B0B}" type="presParOf" srcId="{0A7A6DE2-16E4-419B-8231-AE20C5800475}" destId="{F38A5D15-7BAE-4793-AD9F-E2BF2A781B5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EED6E-4EB7-41C6-A650-B95DA2FAAA37}">
      <dsp:nvSpPr>
        <dsp:cNvPr id="0" name=""/>
        <dsp:cNvSpPr/>
      </dsp:nvSpPr>
      <dsp:spPr>
        <a:xfrm>
          <a:off x="194410" y="734731"/>
          <a:ext cx="4795446" cy="47954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b="1" kern="1200" baseline="-25000" smtClean="0"/>
            <a:t>What are drugs?</a:t>
          </a:r>
          <a:endParaRPr lang="cs-CZ" sz="5900" kern="1200"/>
        </a:p>
      </dsp:txBody>
      <dsp:txXfrm>
        <a:off x="864044" y="1300217"/>
        <a:ext cx="2764942" cy="3664474"/>
      </dsp:txXfrm>
    </dsp:sp>
    <dsp:sp modelId="{E7F1B3C9-FDE2-47A7-8FBE-AEB5DD5E8D3A}">
      <dsp:nvSpPr>
        <dsp:cNvPr id="0" name=""/>
        <dsp:cNvSpPr/>
      </dsp:nvSpPr>
      <dsp:spPr>
        <a:xfrm>
          <a:off x="3650588" y="734731"/>
          <a:ext cx="4795446" cy="47954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b="1" kern="1200" baseline="-25000" smtClean="0"/>
            <a:t>What is drug misuse, abuse, addiction?</a:t>
          </a:r>
          <a:endParaRPr lang="cs-CZ" sz="5900" kern="1200"/>
        </a:p>
      </dsp:txBody>
      <dsp:txXfrm>
        <a:off x="5011458" y="1300217"/>
        <a:ext cx="2764942" cy="36644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285F2-6C67-487D-90A3-FCE18F5F538A}">
      <dsp:nvSpPr>
        <dsp:cNvPr id="0" name=""/>
        <dsp:cNvSpPr/>
      </dsp:nvSpPr>
      <dsp:spPr>
        <a:xfrm>
          <a:off x="0" y="1459354"/>
          <a:ext cx="8640445" cy="334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 baseline="-25000" smtClean="0"/>
            <a:t>Is addiction just a pharmacological effect? What other factors can be present?  </a:t>
          </a:r>
          <a:endParaRPr lang="cs-CZ" sz="6500" kern="1200"/>
        </a:p>
      </dsp:txBody>
      <dsp:txXfrm>
        <a:off x="163348" y="1622702"/>
        <a:ext cx="8313749" cy="3019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FBD7A-8D91-4799-B238-D1B9A7DA4074}">
      <dsp:nvSpPr>
        <dsp:cNvPr id="0" name=""/>
        <dsp:cNvSpPr/>
      </dsp:nvSpPr>
      <dsp:spPr>
        <a:xfrm>
          <a:off x="717899" y="0"/>
          <a:ext cx="6264910" cy="626491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4AB6C-95C6-4AEF-A955-94CAEAC5EBCF}">
      <dsp:nvSpPr>
        <dsp:cNvPr id="0" name=""/>
        <dsp:cNvSpPr/>
      </dsp:nvSpPr>
      <dsp:spPr>
        <a:xfrm>
          <a:off x="659751" y="1031373"/>
          <a:ext cx="4072191" cy="24165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baseline="-25000" dirty="0" smtClean="0"/>
            <a:t>Do </a:t>
          </a:r>
          <a:r>
            <a:rPr lang="cs-CZ" sz="3600" b="1" kern="1200" baseline="-25000" dirty="0" err="1" smtClean="0"/>
            <a:t>we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have</a:t>
          </a:r>
          <a:r>
            <a:rPr lang="cs-CZ" sz="3600" b="1" kern="1200" baseline="-25000" dirty="0" smtClean="0"/>
            <a:t> a </a:t>
          </a:r>
          <a:r>
            <a:rPr lang="cs-CZ" sz="3600" b="1" kern="1200" baseline="-25000" dirty="0" err="1" smtClean="0"/>
            <a:t>moral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right</a:t>
          </a:r>
          <a:r>
            <a:rPr lang="cs-CZ" sz="3600" b="1" kern="1200" baseline="-25000" dirty="0" smtClean="0"/>
            <a:t> to </a:t>
          </a:r>
          <a:r>
            <a:rPr lang="cs-CZ" sz="3600" b="1" kern="1200" baseline="-25000" dirty="0" err="1" smtClean="0"/>
            <a:t>decide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for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ourselves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what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drugs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we</a:t>
          </a:r>
          <a:r>
            <a:rPr lang="cs-CZ" sz="3600" b="1" kern="1200" baseline="-25000" dirty="0" smtClean="0"/>
            <a:t> </a:t>
          </a:r>
          <a:r>
            <a:rPr lang="cs-CZ" sz="3600" b="1" kern="1200" baseline="-25000" dirty="0" err="1" smtClean="0"/>
            <a:t>will</a:t>
          </a:r>
          <a:r>
            <a:rPr lang="cs-CZ" sz="3600" b="1" kern="1200" baseline="-25000" dirty="0" smtClean="0"/>
            <a:t> and </a:t>
          </a:r>
          <a:r>
            <a:rPr lang="cs-CZ" sz="3600" b="1" kern="1200" baseline="-25000" dirty="0" err="1" smtClean="0"/>
            <a:t>will</a:t>
          </a:r>
          <a:r>
            <a:rPr lang="cs-CZ" sz="3600" b="1" kern="1200" baseline="-25000" dirty="0" smtClean="0"/>
            <a:t> not use?</a:t>
          </a:r>
          <a:endParaRPr lang="cs-CZ" sz="3600" kern="1200" dirty="0"/>
        </a:p>
      </dsp:txBody>
      <dsp:txXfrm>
        <a:off x="777715" y="1149337"/>
        <a:ext cx="3836263" cy="2180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v58AAP8f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FSV-UK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AAAAADAqAADQAgAAEAAAACYAAAAIAAAAv58AAP8fAAA="/>
              </a:ext>
            </a:extLst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ja-JP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E23E0AC-E283-7616-CD9B-1443AED53B41}" type="datetime1">
              <a:rPr lang="en-US" altLang="ja-JP"/>
              <a:t>10/8/2023</a:t>
            </a:fld>
            <a:endParaRPr lang="ja-JP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gSAABAOAAAEAAAACYAAAAIAAAAv58AAP8fAAA="/>
              </a:ext>
            </a:extLst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Soutěžní výhody ČR</a:t>
            </a: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cDUAADAqAABAOAAAEAAAACYAAAAIAAAAv58AAP8fAAA="/>
              </a:ext>
            </a:extLst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ja-JP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0722BC3-8DAD-27DD-E3CA-7B886584152E}" type="slidenum">
              <a:rPr 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11594285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v58AAP8f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3" name="Rectangle 9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cc78VxMAAAAlAAAAZA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AQ8AAP8fAAA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10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BoAAJAkAAAINAAAEAAAACYAAAAIAAAAvx8AAP8fAAA="/>
              </a:ext>
            </a:extLst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noProof="1"/>
            </a:pPr>
            <a:r>
              <a:t>Click to edit Master text styles</a:t>
            </a:r>
          </a:p>
          <a:p>
            <a:pPr lvl="1">
              <a:defRPr noProof="1"/>
            </a:pPr>
            <a:r>
              <a:t>Second level</a:t>
            </a:r>
          </a:p>
          <a:p>
            <a:pPr lvl="2">
              <a:defRPr noProof="1"/>
            </a:pPr>
            <a:r>
              <a:t>Third level</a:t>
            </a:r>
          </a:p>
          <a:p>
            <a:pPr lvl="3">
              <a:defRPr noProof="1"/>
            </a:pPr>
            <a:r>
              <a:t>Fourth level</a:t>
            </a:r>
          </a:p>
          <a:p>
            <a:pPr lvl="4">
              <a:defRPr noProof="1"/>
            </a:pPr>
            <a:r>
              <a:t>Fifth level</a:t>
            </a:r>
          </a:p>
        </p:txBody>
      </p:sp>
      <p:sp>
        <p:nvSpPr>
          <p:cNvPr id="5" name="Rectangle 1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AAAAADAqAADQAgAAEAAAACYAAAAIAAAAv58AAP8fAAA="/>
              </a:ext>
            </a:extLst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ja-JP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223B636-78CF-7640-819B-8E15F8D577DB}" type="datetime1">
              <a:rPr lang="en-US" altLang="ja-JP"/>
              <a:t>10/8/2023</a:t>
            </a:fld>
            <a:endParaRPr lang="ja-JP"/>
          </a:p>
        </p:txBody>
      </p:sp>
      <p:sp>
        <p:nvSpPr>
          <p:cNvPr id="6" name="Rectangle 1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gSAABAOAAAEAAAACYAAAAIAAAAv58AAP8fAAA="/>
              </a:ext>
            </a:extLst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Rectangle 1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cDUAADAqAABAOAAAEAAAACYAAAAIAAAAv58AAP8fAAA="/>
              </a:ext>
            </a:extLst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ja-JP" sz="1200">
                <a:latin typeface="Times New Roman" pitchFamily="1" charset="0"/>
                <a:ea typeface="Garamond" charset="0"/>
                <a:cs typeface="Garamond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71058C2-8CCA-45AE-84A8-7AFB16E6722F}" type="slidenum">
              <a:rPr 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34738127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 noProof="1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1pPr>
    <a:lvl2pPr marL="4572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 noProof="1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2pPr>
    <a:lvl3pPr marL="9144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 noProof="1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3pPr>
    <a:lvl4pPr marL="13716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 noProof="1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4pPr>
    <a:lvl5pPr marL="18288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 noProof="1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="" xmlns:p14="http://schemas.microsoft.com/office/powerpoint/2010/main" xmlns:pr="smNativeData" val="SMDATA_7_cc78Vx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AAAAAAAAAAAOzgAACQqAAAQAAAAJgAAAAgAAAD/////AAAAAA=="/>
              </a:ext>
            </a:extLst>
          </p:cNvGrpSpPr>
          <p:nvPr/>
        </p:nvGrpSpPr>
        <p:grpSpPr>
          <a:xfrm>
            <a:off x="0" y="0"/>
            <a:ext cx="9140825" cy="6850380"/>
            <a:chOff x="0" y="0"/>
            <a:chExt cx="9140825" cy="6850380"/>
          </a:xfrm>
        </p:grpSpPr>
        <p:grpSp>
          <p:nvGrpSpPr>
            <p:cNvPr id="5" name="Group 3"/>
            <p:cNvGrpSpPr>
              <a:extLst>
                <a:ext uri="smNativeData">
                  <pr:smNativeData xmlns="" xmlns:p14="http://schemas.microsoft.com/office/powerpoint/2010/main" xmlns:pr="smNativeData" val="SMDATA_7_cc78Vx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OAQAADHFQAANDgAACQqAAAAAAAAJgAAAAgAAAD/////AAAAAA=="/>
                </a:ext>
              </a:extLst>
            </p:cNvGrpSpPr>
            <p:nvPr/>
          </p:nvGrpSpPr>
          <p:grpSpPr>
            <a:xfrm>
              <a:off x="2743200" y="3540125"/>
              <a:ext cx="6393180" cy="3310255"/>
              <a:chOff x="2743200" y="3540125"/>
              <a:chExt cx="6393180" cy="3310255"/>
            </a:xfrm>
          </p:grpSpPr>
          <p:sp>
            <p:nvSpPr>
              <p:cNvPr id="10" name="Freeform 4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HAAAABwAAAAAAAAAAAAAAAAAAAAEAAABQAAAAAAAAAAAA4D8AAAAAAADgPwAAAAAAAOA/AAAAAAAA4D8AAAAAAADgPwAAAAAAAOA/AAAAAAAA4D8AAAAAAADgPwAAAAAAAOA/AAAAAAAA4D8CAAAAjAAAAAEAAAADAAAAADOZCAAvjAAAAAAAAAAAAAAAAAAAAAAAAAAAAAAAAAAAAAAAeAAAAAEAAABAAAAAZAAAAAAAAAB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DCgn6AMAAAAEAAAAAAAAAAAAAAAAAAAAAAAAAAeAAAAaAAAAAAAAAAAAAAAAAAAAAAAAAAAAAAAECcAABAnAAAAAAAAAAAAAAAAAAAAAAAAAAAAAAAAAAAAAAAAAAAAABQAAAAAAAAAwMD/AAAAAABkAAAAMgAAAAAAAABkAAAAAAAAAH9/fwAKAAAAHwAAAFQAAAAAM5kBAC+MAAAAAAAAAAAAAAAAAAAAAAAAAAAAAAAAAAAAAAAAAAAA////An9/fwAABRQDzMzMAMDA/wB/f38AAAAAAAAAAAAAAAAAAAAAAAAAAAAhAAAAGAAAABQAAADgEAAA0hkAAAUtAAAkKgAAAAAAACYAAAAIAAAA//////////8="/>
                  </a:ext>
                </a:extLst>
              </p:cNvSpPr>
              <p:nvPr/>
            </p:nvSpPr>
            <p:spPr>
              <a:xfrm>
                <a:off x="2743200" y="4197350"/>
                <a:ext cx="4575175" cy="2653030"/>
              </a:xfrm>
              <a:custGeom>
                <a:avLst/>
                <a:gdLst/>
                <a:ahLst/>
                <a:cxnLst/>
                <a:rect l="0" t="0" r="4575175" b="2653030"/>
                <a:pathLst>
                  <a:path w="4575175" h="2653030">
                    <a:moveTo>
                      <a:pt x="4402137" y="863703"/>
                    </a:moveTo>
                    <a:lnTo>
                      <a:pt x="4349750" y="838300"/>
                    </a:lnTo>
                    <a:lnTo>
                      <a:pt x="4273550" y="803371"/>
                    </a:lnTo>
                    <a:lnTo>
                      <a:pt x="4178300" y="768442"/>
                    </a:lnTo>
                    <a:lnTo>
                      <a:pt x="4065587" y="725574"/>
                    </a:lnTo>
                    <a:lnTo>
                      <a:pt x="3937000" y="673181"/>
                    </a:lnTo>
                    <a:lnTo>
                      <a:pt x="3790950" y="630313"/>
                    </a:lnTo>
                    <a:lnTo>
                      <a:pt x="3497262" y="544578"/>
                    </a:lnTo>
                    <a:lnTo>
                      <a:pt x="3298825" y="492184"/>
                    </a:lnTo>
                    <a:lnTo>
                      <a:pt x="3127375" y="439790"/>
                    </a:lnTo>
                    <a:lnTo>
                      <a:pt x="2981325" y="388984"/>
                    </a:lnTo>
                    <a:lnTo>
                      <a:pt x="2868612" y="336590"/>
                    </a:lnTo>
                    <a:lnTo>
                      <a:pt x="2765425" y="284197"/>
                    </a:lnTo>
                    <a:lnTo>
                      <a:pt x="2687637" y="241329"/>
                    </a:lnTo>
                    <a:lnTo>
                      <a:pt x="2627312" y="198461"/>
                    </a:lnTo>
                    <a:lnTo>
                      <a:pt x="2584450" y="163532"/>
                    </a:lnTo>
                    <a:lnTo>
                      <a:pt x="2549525" y="128607"/>
                    </a:lnTo>
                    <a:lnTo>
                      <a:pt x="2524125" y="95261"/>
                    </a:lnTo>
                    <a:lnTo>
                      <a:pt x="2516187" y="68271"/>
                    </a:lnTo>
                    <a:lnTo>
                      <a:pt x="2506662" y="42868"/>
                    </a:lnTo>
                    <a:lnTo>
                      <a:pt x="2516187" y="7938"/>
                    </a:lnTo>
                    <a:lnTo>
                      <a:pt x="2516187" y="0"/>
                    </a:lnTo>
                    <a:lnTo>
                      <a:pt x="2489200" y="42868"/>
                    </a:lnTo>
                    <a:lnTo>
                      <a:pt x="2471737" y="77797"/>
                    </a:lnTo>
                    <a:lnTo>
                      <a:pt x="2471737" y="120664"/>
                    </a:lnTo>
                    <a:lnTo>
                      <a:pt x="2489200" y="155594"/>
                    </a:lnTo>
                    <a:lnTo>
                      <a:pt x="2524125" y="190519"/>
                    </a:lnTo>
                    <a:lnTo>
                      <a:pt x="2566987" y="223864"/>
                    </a:lnTo>
                    <a:lnTo>
                      <a:pt x="2619375" y="258793"/>
                    </a:lnTo>
                    <a:lnTo>
                      <a:pt x="2679700" y="293723"/>
                    </a:lnTo>
                    <a:lnTo>
                      <a:pt x="2757487" y="328652"/>
                    </a:lnTo>
                    <a:lnTo>
                      <a:pt x="2843212" y="361993"/>
                    </a:lnTo>
                    <a:lnTo>
                      <a:pt x="3024187" y="423913"/>
                    </a:lnTo>
                    <a:lnTo>
                      <a:pt x="3238500" y="492184"/>
                    </a:lnTo>
                    <a:lnTo>
                      <a:pt x="3463925" y="552516"/>
                    </a:lnTo>
                    <a:lnTo>
                      <a:pt x="3627437" y="604910"/>
                    </a:lnTo>
                    <a:lnTo>
                      <a:pt x="3781425" y="647778"/>
                    </a:lnTo>
                    <a:lnTo>
                      <a:pt x="3911600" y="690645"/>
                    </a:lnTo>
                    <a:lnTo>
                      <a:pt x="4032250" y="733513"/>
                    </a:lnTo>
                    <a:lnTo>
                      <a:pt x="4135437" y="768442"/>
                    </a:lnTo>
                    <a:lnTo>
                      <a:pt x="4221162" y="803371"/>
                    </a:lnTo>
                    <a:lnTo>
                      <a:pt x="4298950" y="838300"/>
                    </a:lnTo>
                    <a:lnTo>
                      <a:pt x="4349750" y="863703"/>
                    </a:lnTo>
                    <a:lnTo>
                      <a:pt x="4394200" y="889106"/>
                    </a:lnTo>
                    <a:lnTo>
                      <a:pt x="4419600" y="916097"/>
                    </a:lnTo>
                    <a:lnTo>
                      <a:pt x="4437062" y="941500"/>
                    </a:lnTo>
                    <a:lnTo>
                      <a:pt x="4445000" y="976429"/>
                    </a:lnTo>
                    <a:lnTo>
                      <a:pt x="4437062" y="1019297"/>
                    </a:lnTo>
                    <a:lnTo>
                      <a:pt x="4419600" y="1054226"/>
                    </a:lnTo>
                    <a:lnTo>
                      <a:pt x="4384675" y="1097094"/>
                    </a:lnTo>
                    <a:lnTo>
                      <a:pt x="4333875" y="1132023"/>
                    </a:lnTo>
                    <a:lnTo>
                      <a:pt x="4273550" y="1166952"/>
                    </a:lnTo>
                    <a:lnTo>
                      <a:pt x="4195762" y="1200294"/>
                    </a:lnTo>
                    <a:lnTo>
                      <a:pt x="4110037" y="1235223"/>
                    </a:lnTo>
                    <a:lnTo>
                      <a:pt x="4014787" y="1270152"/>
                    </a:lnTo>
                    <a:lnTo>
                      <a:pt x="3902075" y="1305081"/>
                    </a:lnTo>
                    <a:lnTo>
                      <a:pt x="3781425" y="1338423"/>
                    </a:lnTo>
                    <a:lnTo>
                      <a:pt x="3652837" y="1373352"/>
                    </a:lnTo>
                    <a:lnTo>
                      <a:pt x="3514725" y="1408281"/>
                    </a:lnTo>
                    <a:lnTo>
                      <a:pt x="3222625" y="1476552"/>
                    </a:lnTo>
                    <a:lnTo>
                      <a:pt x="2894012" y="1554349"/>
                    </a:lnTo>
                    <a:lnTo>
                      <a:pt x="2549525" y="1641671"/>
                    </a:lnTo>
                    <a:lnTo>
                      <a:pt x="2187575" y="1736933"/>
                    </a:lnTo>
                    <a:lnTo>
                      <a:pt x="1817687" y="1848071"/>
                    </a:lnTo>
                    <a:lnTo>
                      <a:pt x="1447800" y="1970323"/>
                    </a:lnTo>
                    <a:lnTo>
                      <a:pt x="1068387" y="2108452"/>
                    </a:lnTo>
                    <a:lnTo>
                      <a:pt x="698500" y="2271984"/>
                    </a:lnTo>
                    <a:lnTo>
                      <a:pt x="344487" y="2452981"/>
                    </a:lnTo>
                    <a:lnTo>
                      <a:pt x="0" y="2653030"/>
                    </a:lnTo>
                    <a:lnTo>
                      <a:pt x="560387" y="2653030"/>
                    </a:lnTo>
                    <a:lnTo>
                      <a:pt x="879475" y="2487910"/>
                    </a:lnTo>
                    <a:lnTo>
                      <a:pt x="1196975" y="2332317"/>
                    </a:lnTo>
                    <a:lnTo>
                      <a:pt x="1516062" y="2203714"/>
                    </a:lnTo>
                    <a:lnTo>
                      <a:pt x="1817687" y="2081462"/>
                    </a:lnTo>
                    <a:lnTo>
                      <a:pt x="2119312" y="1970323"/>
                    </a:lnTo>
                    <a:lnTo>
                      <a:pt x="2411412" y="1883000"/>
                    </a:lnTo>
                    <a:lnTo>
                      <a:pt x="2687637" y="1797265"/>
                    </a:lnTo>
                    <a:lnTo>
                      <a:pt x="2954337" y="1719468"/>
                    </a:lnTo>
                    <a:lnTo>
                      <a:pt x="3205162" y="1659136"/>
                    </a:lnTo>
                    <a:lnTo>
                      <a:pt x="3436937" y="1598804"/>
                    </a:lnTo>
                    <a:lnTo>
                      <a:pt x="3652837" y="1546410"/>
                    </a:lnTo>
                    <a:lnTo>
                      <a:pt x="3851275" y="1503542"/>
                    </a:lnTo>
                    <a:lnTo>
                      <a:pt x="4022725" y="1451149"/>
                    </a:lnTo>
                    <a:lnTo>
                      <a:pt x="4168775" y="1416219"/>
                    </a:lnTo>
                    <a:lnTo>
                      <a:pt x="4289425" y="1373352"/>
                    </a:lnTo>
                    <a:lnTo>
                      <a:pt x="4384675" y="1330484"/>
                    </a:lnTo>
                    <a:lnTo>
                      <a:pt x="4445000" y="1295555"/>
                    </a:lnTo>
                    <a:lnTo>
                      <a:pt x="4487862" y="1260626"/>
                    </a:lnTo>
                    <a:lnTo>
                      <a:pt x="4522787" y="1217758"/>
                    </a:lnTo>
                    <a:lnTo>
                      <a:pt x="4548187" y="1182829"/>
                    </a:lnTo>
                    <a:lnTo>
                      <a:pt x="4565650" y="1149488"/>
                    </a:lnTo>
                    <a:lnTo>
                      <a:pt x="4575175" y="1114558"/>
                    </a:lnTo>
                    <a:lnTo>
                      <a:pt x="4565650" y="1044700"/>
                    </a:lnTo>
                    <a:lnTo>
                      <a:pt x="4530725" y="984368"/>
                    </a:lnTo>
                    <a:lnTo>
                      <a:pt x="4497387" y="933562"/>
                    </a:lnTo>
                    <a:lnTo>
                      <a:pt x="4445000" y="889106"/>
                    </a:lnTo>
                    <a:lnTo>
                      <a:pt x="4402137" y="86370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/>
                  </a:gs>
                  <a:gs pos="100000">
                    <a:srgbClr val="002F8C"/>
                  </a:gs>
                </a:gsLst>
                <a:lin ang="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4445" bIns="444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9" name="Freeform 5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QAAAAAAAAAAAAAAAAAAAAEAAABQAAAAAAAAAAAA4D8AAAAAAADgPwAAAAAAAOA/AAAAAAAA4D8AAAAAAADgPwAAAAAAAOA/AAAAAAAA4D8AAAAAAADgPwAAAAAAAOA/AAAAAAAA4D8CAAAAjAAAAAEAAAADAAAAADOZCAAvjAAAAAAAAAAAAAAAAAAAAAAAAAAAAAAAAAAAAAAAeAAAAAEAAABAAAAAYwAAAGQAAAA7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HQyIiAMAAAAEAAAAAAAAAAAAAAAAAAAAAAAAAAeAAAAaAAAAAAAAAAAAAAAAAAAAAAAAAAAAAAAECcAABAnAAAAAAAAAAAAAAAAAAAAAAAAAAAAAAAAAAAAAAAAAAAAABQAAAAAAAAAwMD/AAAAAABkAAAAMgAAAAAAAABkAAAAAAAAAH9/fwAKAAAAHwAAAFQAAAAAM5kBAC+MAAAAAAAAAAAAAAAAAAAAAAAAAAAAAAAAAAAAAAAAAAAA////An9/fwAABRQDzMzMAMDA/wB/f38AAAAAAAAAAAAAAAAAAAAAAAAAAAAhAAAAGAAAABQAAAC5KAAAFhoAAAU1AAABIgAAAAAAACYAAAAIAAAA//////////8="/>
                  </a:ext>
                </a:extLst>
              </p:cNvSpPr>
              <p:nvPr/>
            </p:nvSpPr>
            <p:spPr>
              <a:xfrm>
                <a:off x="6619875" y="4240530"/>
                <a:ext cx="1998980" cy="1287145"/>
              </a:xfrm>
              <a:custGeom>
                <a:avLst/>
                <a:gdLst/>
                <a:ahLst/>
                <a:cxnLst/>
                <a:rect l="0" t="0" r="1998980" b="1287145"/>
                <a:pathLst>
                  <a:path w="1998980" h="1287145">
                    <a:moveTo>
                      <a:pt x="1998980" y="976071"/>
                    </a:moveTo>
                    <a:lnTo>
                      <a:pt x="1981515" y="933219"/>
                    </a:lnTo>
                    <a:lnTo>
                      <a:pt x="1964049" y="898303"/>
                    </a:lnTo>
                    <a:lnTo>
                      <a:pt x="1930707" y="855451"/>
                    </a:lnTo>
                    <a:lnTo>
                      <a:pt x="1886250" y="820535"/>
                    </a:lnTo>
                    <a:lnTo>
                      <a:pt x="1783046" y="760224"/>
                    </a:lnTo>
                    <a:lnTo>
                      <a:pt x="1654438" y="699914"/>
                    </a:lnTo>
                    <a:lnTo>
                      <a:pt x="1498838" y="647540"/>
                    </a:lnTo>
                    <a:lnTo>
                      <a:pt x="1335300" y="604688"/>
                    </a:lnTo>
                    <a:lnTo>
                      <a:pt x="1154296" y="552313"/>
                    </a:lnTo>
                    <a:lnTo>
                      <a:pt x="973292" y="509461"/>
                    </a:lnTo>
                    <a:lnTo>
                      <a:pt x="792288" y="466609"/>
                    </a:lnTo>
                    <a:lnTo>
                      <a:pt x="620811" y="414235"/>
                    </a:lnTo>
                    <a:lnTo>
                      <a:pt x="457273" y="363447"/>
                    </a:lnTo>
                    <a:lnTo>
                      <a:pt x="309612" y="311073"/>
                    </a:lnTo>
                    <a:lnTo>
                      <a:pt x="188943" y="241240"/>
                    </a:lnTo>
                    <a:lnTo>
                      <a:pt x="85739" y="172994"/>
                    </a:lnTo>
                    <a:lnTo>
                      <a:pt x="52396" y="138078"/>
                    </a:lnTo>
                    <a:lnTo>
                      <a:pt x="25404" y="95226"/>
                    </a:lnTo>
                    <a:lnTo>
                      <a:pt x="7939" y="52374"/>
                    </a:lnTo>
                    <a:lnTo>
                      <a:pt x="0" y="0"/>
                    </a:lnTo>
                    <a:lnTo>
                      <a:pt x="0" y="9522"/>
                    </a:lnTo>
                    <a:lnTo>
                      <a:pt x="0" y="17458"/>
                    </a:lnTo>
                    <a:lnTo>
                      <a:pt x="0" y="60310"/>
                    </a:lnTo>
                    <a:lnTo>
                      <a:pt x="7939" y="95226"/>
                    </a:lnTo>
                    <a:lnTo>
                      <a:pt x="25404" y="138078"/>
                    </a:lnTo>
                    <a:lnTo>
                      <a:pt x="52396" y="180930"/>
                    </a:lnTo>
                    <a:lnTo>
                      <a:pt x="85739" y="225369"/>
                    </a:lnTo>
                    <a:lnTo>
                      <a:pt x="138134" y="276156"/>
                    </a:lnTo>
                    <a:lnTo>
                      <a:pt x="198469" y="328531"/>
                    </a:lnTo>
                    <a:lnTo>
                      <a:pt x="284208" y="380906"/>
                    </a:lnTo>
                    <a:lnTo>
                      <a:pt x="387412" y="441216"/>
                    </a:lnTo>
                    <a:lnTo>
                      <a:pt x="517607" y="492003"/>
                    </a:lnTo>
                    <a:lnTo>
                      <a:pt x="663680" y="552313"/>
                    </a:lnTo>
                    <a:lnTo>
                      <a:pt x="835158" y="604688"/>
                    </a:lnTo>
                    <a:lnTo>
                      <a:pt x="1043153" y="657062"/>
                    </a:lnTo>
                    <a:lnTo>
                      <a:pt x="1189226" y="690392"/>
                    </a:lnTo>
                    <a:lnTo>
                      <a:pt x="1317834" y="734831"/>
                    </a:lnTo>
                    <a:lnTo>
                      <a:pt x="1430565" y="777683"/>
                    </a:lnTo>
                    <a:lnTo>
                      <a:pt x="1533769" y="812599"/>
                    </a:lnTo>
                    <a:lnTo>
                      <a:pt x="1611568" y="855451"/>
                    </a:lnTo>
                    <a:lnTo>
                      <a:pt x="1671903" y="898303"/>
                    </a:lnTo>
                    <a:lnTo>
                      <a:pt x="1714772" y="941172"/>
                    </a:lnTo>
                    <a:lnTo>
                      <a:pt x="1749703" y="984007"/>
                    </a:lnTo>
                    <a:lnTo>
                      <a:pt x="1765580" y="1028446"/>
                    </a:lnTo>
                    <a:lnTo>
                      <a:pt x="1775107" y="1071298"/>
                    </a:lnTo>
                    <a:lnTo>
                      <a:pt x="1765580" y="1106214"/>
                    </a:lnTo>
                    <a:lnTo>
                      <a:pt x="1740176" y="1149066"/>
                    </a:lnTo>
                    <a:lnTo>
                      <a:pt x="1714772" y="1183982"/>
                    </a:lnTo>
                    <a:lnTo>
                      <a:pt x="1671903" y="1217312"/>
                    </a:lnTo>
                    <a:lnTo>
                      <a:pt x="1611568" y="1252228"/>
                    </a:lnTo>
                    <a:lnTo>
                      <a:pt x="1551234" y="1287145"/>
                    </a:lnTo>
                    <a:lnTo>
                      <a:pt x="1662377" y="1252228"/>
                    </a:lnTo>
                    <a:lnTo>
                      <a:pt x="1757642" y="1217312"/>
                    </a:lnTo>
                    <a:lnTo>
                      <a:pt x="1835442" y="1183982"/>
                    </a:lnTo>
                    <a:lnTo>
                      <a:pt x="1903715" y="1149066"/>
                    </a:lnTo>
                    <a:lnTo>
                      <a:pt x="1946584" y="1114150"/>
                    </a:lnTo>
                    <a:lnTo>
                      <a:pt x="1981515" y="1071298"/>
                    </a:lnTo>
                    <a:lnTo>
                      <a:pt x="1998980" y="1028446"/>
                    </a:lnTo>
                    <a:lnTo>
                      <a:pt x="1998980" y="976071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/>
                  </a:gs>
                  <a:gs pos="100000">
                    <a:srgbClr val="002F8C"/>
                  </a:gs>
                </a:gsLst>
                <a:lin ang="270000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5715" bIns="317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8" name="Freeform 6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wAAAAAAAAAAAAAAAAAAAAEAAABQAAAAAAAAAAAA4D8AAAAAAADgPwAAAAAAAOA/AAAAAAAA4D8AAAAAAADgPwAAAAAAAOA/AAAAAAAA4D8AAAAAAADgPwAAAAAAAOA/AAAAAAAA4D8CAAAAjAAAAAEAAAADAAAAACp+AAAzmQgAAAAAAAAAAAAAAAAAAAAAAAAAAAAAAAAAAAAAeAAAAAEAAABAAAAAAAAAAGQAAAA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UBAAAMAAAAEAAAAAAAAAAAAAAAAAAAAAAAAAAeAAAAaAAAAAAAAAAAAAAAAAAAAAAAAAAAAAAAECcAABAnAAAAAAAAAAAAAAAAAAAAAAAAAAAAAAAAAAAAAAAAAAAAABQAAAAAAAAAwMD/AAAAAABkAAAAMgAAAAAAAABkAAAAAAAAAH9/fwAKAAAAHwAAAFQAAAAAKn4AADOZAQAAAAAAAAAAAAAAAAAAAAAAAAAAAAAAAAAAAAAAAAAA////An9/fwAABRQDzMzMAMDA/wB/f38AAAAAAAAAAAAAAAAAAAAAAAAAAAAhAAAAGAAAABQAAABSHAAArSAAACU4AAAkKgAAAAAAACYAAAAIAAAA//////////8="/>
                  </a:ext>
                </a:extLst>
              </p:cNvSpPr>
              <p:nvPr/>
            </p:nvSpPr>
            <p:spPr>
              <a:xfrm>
                <a:off x="4603750" y="5311775"/>
                <a:ext cx="4523105" cy="1538605"/>
              </a:xfrm>
              <a:custGeom>
                <a:avLst/>
                <a:gdLst/>
                <a:ahLst/>
                <a:cxnLst/>
                <a:rect l="0" t="0" r="4523105" b="1538605"/>
                <a:pathLst>
                  <a:path w="4523105" h="1538605">
                    <a:moveTo>
                      <a:pt x="146060" y="1521138"/>
                    </a:moveTo>
                    <a:lnTo>
                      <a:pt x="0" y="1538605"/>
                    </a:lnTo>
                    <a:lnTo>
                      <a:pt x="620756" y="1538605"/>
                    </a:lnTo>
                    <a:lnTo>
                      <a:pt x="689023" y="1503672"/>
                    </a:lnTo>
                    <a:lnTo>
                      <a:pt x="766816" y="1451274"/>
                    </a:lnTo>
                    <a:lnTo>
                      <a:pt x="879536" y="1390937"/>
                    </a:lnTo>
                    <a:lnTo>
                      <a:pt x="1008133" y="1330599"/>
                    </a:lnTo>
                    <a:lnTo>
                      <a:pt x="1154193" y="1260735"/>
                    </a:lnTo>
                    <a:lnTo>
                      <a:pt x="1327243" y="1182931"/>
                    </a:lnTo>
                    <a:lnTo>
                      <a:pt x="1525694" y="1105128"/>
                    </a:lnTo>
                    <a:lnTo>
                      <a:pt x="1749547" y="1019385"/>
                    </a:lnTo>
                    <a:lnTo>
                      <a:pt x="1998802" y="924115"/>
                    </a:lnTo>
                    <a:lnTo>
                      <a:pt x="2275047" y="828846"/>
                    </a:lnTo>
                    <a:lnTo>
                      <a:pt x="2576693" y="733576"/>
                    </a:lnTo>
                    <a:lnTo>
                      <a:pt x="2903741" y="639894"/>
                    </a:lnTo>
                    <a:lnTo>
                      <a:pt x="3265716" y="544624"/>
                    </a:lnTo>
                    <a:lnTo>
                      <a:pt x="3653093" y="449355"/>
                    </a:lnTo>
                    <a:lnTo>
                      <a:pt x="4075398" y="354085"/>
                    </a:lnTo>
                    <a:lnTo>
                      <a:pt x="4523105" y="258815"/>
                    </a:lnTo>
                    <a:lnTo>
                      <a:pt x="4523105" y="0"/>
                    </a:lnTo>
                    <a:lnTo>
                      <a:pt x="4472301" y="25405"/>
                    </a:lnTo>
                    <a:lnTo>
                      <a:pt x="4402446" y="52398"/>
                    </a:lnTo>
                    <a:lnTo>
                      <a:pt x="4316715" y="85742"/>
                    </a:lnTo>
                    <a:lnTo>
                      <a:pt x="4203995" y="120674"/>
                    </a:lnTo>
                    <a:lnTo>
                      <a:pt x="4083336" y="155607"/>
                    </a:lnTo>
                    <a:lnTo>
                      <a:pt x="3954740" y="190539"/>
                    </a:lnTo>
                    <a:lnTo>
                      <a:pt x="3808679" y="233410"/>
                    </a:lnTo>
                    <a:lnTo>
                      <a:pt x="3653093" y="268342"/>
                    </a:lnTo>
                    <a:lnTo>
                      <a:pt x="3326045" y="354085"/>
                    </a:lnTo>
                    <a:lnTo>
                      <a:pt x="2998998" y="439828"/>
                    </a:lnTo>
                    <a:lnTo>
                      <a:pt x="2679888" y="517631"/>
                    </a:lnTo>
                    <a:lnTo>
                      <a:pt x="2524302" y="562090"/>
                    </a:lnTo>
                    <a:lnTo>
                      <a:pt x="2386179" y="604962"/>
                    </a:lnTo>
                    <a:lnTo>
                      <a:pt x="1757485" y="803440"/>
                    </a:lnTo>
                    <a:lnTo>
                      <a:pt x="1447901" y="916176"/>
                    </a:lnTo>
                    <a:lnTo>
                      <a:pt x="1154193" y="1027324"/>
                    </a:lnTo>
                    <a:lnTo>
                      <a:pt x="870011" y="1140060"/>
                    </a:lnTo>
                    <a:lnTo>
                      <a:pt x="603292" y="1260735"/>
                    </a:lnTo>
                    <a:lnTo>
                      <a:pt x="361975" y="1390937"/>
                    </a:lnTo>
                    <a:lnTo>
                      <a:pt x="146060" y="1521138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rgbClr val="002A7E"/>
                  </a:gs>
                  <a:gs pos="100000">
                    <a:schemeClr val="bg1"/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5715" bIns="444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7" name="Freeform 7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wAAAAAAAAAAAAAAAAAAAAEAAABQAAAAAAAAAAAA4D8AAAAAAADgPwAAAAAAAOA/AAAAAAAA4D8AAAAAAADgPwAAAAAAAOA/AAAAAAAA4D8AAAAAAADgPwAAAAAAAOA/AAAAAAAA4D8CAAAAjAAAAAEAAAAAAAAAADOZCAAzmQgAAAAAAAAAAAAAAAAAAAAAAAAAAAAAAAAAAAAAeAAAAAEAAABAAAAAAAAAAAA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MYJAAAMAAAAEAAAAAAAAAAAAAAAAAAAAAAAAAAeAAAAaAAAAAAAAAAAAAAAAAAAAAAAAAAAAAAAECcAABAnAAAAAAAAAAAAAAAAAAAAAAAAAAAAAAAAAAAAAAAAAAAAABQAAAAAAAAAwMD/AAAAAABkAAAAMgAAAAAAAABkAAAAAAAAAH9/fwAKAAAAHwAAAFQAAAAAM5kBADOZAQAAAAAAAAAAAAAAAAAAAAAAAAAAAAAAAAAAAAAAAAAA////An9/fwAABRQDzMzMAMDA/wB/f38AAAAAAAAAAAAAAAAAAAAAAAAAAAAhAAAAGAAAABQAAADWGgAAxxUAADQ4AAAkKgAAAAAAACYAAAAIAAAA//////////8="/>
                  </a:ext>
                </a:extLst>
              </p:cNvSpPr>
              <p:nvPr/>
            </p:nvSpPr>
            <p:spPr>
              <a:xfrm>
                <a:off x="4362450" y="3540125"/>
                <a:ext cx="4773930" cy="3310255"/>
              </a:xfrm>
              <a:custGeom>
                <a:avLst/>
                <a:gdLst/>
                <a:ahLst/>
                <a:cxnLst/>
                <a:rect l="0" t="0" r="4773930" b="3310255"/>
                <a:pathLst>
                  <a:path w="4773930" h="3310255">
                    <a:moveTo>
                      <a:pt x="2265513" y="700154"/>
                    </a:moveTo>
                    <a:lnTo>
                      <a:pt x="2275039" y="752547"/>
                    </a:lnTo>
                    <a:lnTo>
                      <a:pt x="2292502" y="795413"/>
                    </a:lnTo>
                    <a:lnTo>
                      <a:pt x="2317904" y="838280"/>
                    </a:lnTo>
                    <a:lnTo>
                      <a:pt x="2352831" y="873207"/>
                    </a:lnTo>
                    <a:lnTo>
                      <a:pt x="2446500" y="941477"/>
                    </a:lnTo>
                    <a:lnTo>
                      <a:pt x="2576684" y="1011334"/>
                    </a:lnTo>
                    <a:lnTo>
                      <a:pt x="2722744" y="1063727"/>
                    </a:lnTo>
                    <a:lnTo>
                      <a:pt x="2886267" y="1114531"/>
                    </a:lnTo>
                    <a:lnTo>
                      <a:pt x="3059316" y="1166924"/>
                    </a:lnTo>
                    <a:lnTo>
                      <a:pt x="3240303" y="1209791"/>
                    </a:lnTo>
                    <a:lnTo>
                      <a:pt x="3421290" y="1252657"/>
                    </a:lnTo>
                    <a:lnTo>
                      <a:pt x="3602277" y="1305050"/>
                    </a:lnTo>
                    <a:lnTo>
                      <a:pt x="3765800" y="1347916"/>
                    </a:lnTo>
                    <a:lnTo>
                      <a:pt x="3911860" y="1400309"/>
                    </a:lnTo>
                    <a:lnTo>
                      <a:pt x="4049982" y="1460640"/>
                    </a:lnTo>
                    <a:lnTo>
                      <a:pt x="4153176" y="1520970"/>
                    </a:lnTo>
                    <a:lnTo>
                      <a:pt x="4188104" y="1555898"/>
                    </a:lnTo>
                    <a:lnTo>
                      <a:pt x="4221443" y="1598765"/>
                    </a:lnTo>
                    <a:lnTo>
                      <a:pt x="4248433" y="1633694"/>
                    </a:lnTo>
                    <a:lnTo>
                      <a:pt x="4256371" y="1676560"/>
                    </a:lnTo>
                    <a:lnTo>
                      <a:pt x="4256371" y="1719427"/>
                    </a:lnTo>
                    <a:lnTo>
                      <a:pt x="4248433" y="1754355"/>
                    </a:lnTo>
                    <a:lnTo>
                      <a:pt x="4230969" y="1789284"/>
                    </a:lnTo>
                    <a:lnTo>
                      <a:pt x="4196042" y="1824211"/>
                    </a:lnTo>
                    <a:lnTo>
                      <a:pt x="4153176" y="1857553"/>
                    </a:lnTo>
                    <a:lnTo>
                      <a:pt x="4100785" y="1884543"/>
                    </a:lnTo>
                    <a:lnTo>
                      <a:pt x="4040456" y="1917883"/>
                    </a:lnTo>
                    <a:lnTo>
                      <a:pt x="3972189" y="1944874"/>
                    </a:lnTo>
                    <a:lnTo>
                      <a:pt x="3886458" y="1970276"/>
                    </a:lnTo>
                    <a:lnTo>
                      <a:pt x="3791202" y="1995678"/>
                    </a:lnTo>
                    <a:lnTo>
                      <a:pt x="3695946" y="2022669"/>
                    </a:lnTo>
                    <a:lnTo>
                      <a:pt x="3584813" y="2048071"/>
                    </a:lnTo>
                    <a:lnTo>
                      <a:pt x="3343497" y="2108402"/>
                    </a:lnTo>
                    <a:lnTo>
                      <a:pt x="3067254" y="2178258"/>
                    </a:lnTo>
                    <a:lnTo>
                      <a:pt x="2765609" y="2256053"/>
                    </a:lnTo>
                    <a:lnTo>
                      <a:pt x="2430624" y="2341787"/>
                    </a:lnTo>
                    <a:lnTo>
                      <a:pt x="2076588" y="2444984"/>
                    </a:lnTo>
                    <a:lnTo>
                      <a:pt x="1697150" y="2567233"/>
                    </a:lnTo>
                    <a:lnTo>
                      <a:pt x="1301837" y="2713297"/>
                    </a:lnTo>
                    <a:lnTo>
                      <a:pt x="879533" y="2886351"/>
                    </a:lnTo>
                    <a:lnTo>
                      <a:pt x="447705" y="3084808"/>
                    </a:lnTo>
                    <a:lnTo>
                      <a:pt x="0" y="3310255"/>
                    </a:lnTo>
                    <a:lnTo>
                      <a:pt x="241316" y="3310255"/>
                    </a:lnTo>
                    <a:lnTo>
                      <a:pt x="387376" y="3292790"/>
                    </a:lnTo>
                    <a:lnTo>
                      <a:pt x="612816" y="3162603"/>
                    </a:lnTo>
                    <a:lnTo>
                      <a:pt x="852544" y="3032415"/>
                    </a:lnTo>
                    <a:lnTo>
                      <a:pt x="1111324" y="2911754"/>
                    </a:lnTo>
                    <a:lnTo>
                      <a:pt x="1395505" y="2799030"/>
                    </a:lnTo>
                    <a:lnTo>
                      <a:pt x="1689212" y="2687895"/>
                    </a:lnTo>
                    <a:lnTo>
                      <a:pt x="1998795" y="2575171"/>
                    </a:lnTo>
                    <a:lnTo>
                      <a:pt x="2637013" y="2376715"/>
                    </a:lnTo>
                    <a:lnTo>
                      <a:pt x="2775135" y="2333848"/>
                    </a:lnTo>
                    <a:lnTo>
                      <a:pt x="2929132" y="2289394"/>
                    </a:lnTo>
                    <a:lnTo>
                      <a:pt x="3248241" y="2211599"/>
                    </a:lnTo>
                    <a:lnTo>
                      <a:pt x="3575288" y="2125866"/>
                    </a:lnTo>
                    <a:lnTo>
                      <a:pt x="3902335" y="2040133"/>
                    </a:lnTo>
                    <a:lnTo>
                      <a:pt x="4049982" y="2005204"/>
                    </a:lnTo>
                    <a:lnTo>
                      <a:pt x="4196042" y="1962338"/>
                    </a:lnTo>
                    <a:lnTo>
                      <a:pt x="4334163" y="1927409"/>
                    </a:lnTo>
                    <a:lnTo>
                      <a:pt x="4454821" y="1892481"/>
                    </a:lnTo>
                    <a:lnTo>
                      <a:pt x="4565954" y="1857553"/>
                    </a:lnTo>
                    <a:lnTo>
                      <a:pt x="4653272" y="1824212"/>
                    </a:lnTo>
                    <a:lnTo>
                      <a:pt x="4721539" y="1797222"/>
                    </a:lnTo>
                    <a:lnTo>
                      <a:pt x="4773930" y="1771819"/>
                    </a:lnTo>
                    <a:lnTo>
                      <a:pt x="4773930" y="1382845"/>
                    </a:lnTo>
                    <a:lnTo>
                      <a:pt x="4669148" y="1365380"/>
                    </a:lnTo>
                    <a:lnTo>
                      <a:pt x="4540552" y="1339978"/>
                    </a:lnTo>
                    <a:lnTo>
                      <a:pt x="4402430" y="1312988"/>
                    </a:lnTo>
                    <a:lnTo>
                      <a:pt x="4238907" y="1279647"/>
                    </a:lnTo>
                    <a:lnTo>
                      <a:pt x="4075384" y="1244719"/>
                    </a:lnTo>
                    <a:lnTo>
                      <a:pt x="3902335" y="1201852"/>
                    </a:lnTo>
                    <a:lnTo>
                      <a:pt x="3557824" y="1114531"/>
                    </a:lnTo>
                    <a:lnTo>
                      <a:pt x="3394301" y="1063727"/>
                    </a:lnTo>
                    <a:lnTo>
                      <a:pt x="3248241" y="1011334"/>
                    </a:lnTo>
                    <a:lnTo>
                      <a:pt x="3110119" y="958941"/>
                    </a:lnTo>
                    <a:lnTo>
                      <a:pt x="2989461" y="898611"/>
                    </a:lnTo>
                    <a:lnTo>
                      <a:pt x="2895793" y="847806"/>
                    </a:lnTo>
                    <a:lnTo>
                      <a:pt x="2825938" y="785887"/>
                    </a:lnTo>
                    <a:lnTo>
                      <a:pt x="2808474" y="752547"/>
                    </a:lnTo>
                    <a:lnTo>
                      <a:pt x="2791011" y="725557"/>
                    </a:lnTo>
                    <a:lnTo>
                      <a:pt x="2783073" y="692216"/>
                    </a:lnTo>
                    <a:lnTo>
                      <a:pt x="2791011" y="665226"/>
                    </a:lnTo>
                    <a:lnTo>
                      <a:pt x="2825938" y="604895"/>
                    </a:lnTo>
                    <a:lnTo>
                      <a:pt x="2878329" y="544564"/>
                    </a:lnTo>
                    <a:lnTo>
                      <a:pt x="2956122" y="501698"/>
                    </a:lnTo>
                    <a:lnTo>
                      <a:pt x="3049790" y="458831"/>
                    </a:lnTo>
                    <a:lnTo>
                      <a:pt x="3152985" y="423903"/>
                    </a:lnTo>
                    <a:lnTo>
                      <a:pt x="3273643" y="388974"/>
                    </a:lnTo>
                    <a:lnTo>
                      <a:pt x="3411764" y="363572"/>
                    </a:lnTo>
                    <a:lnTo>
                      <a:pt x="3549886" y="338169"/>
                    </a:lnTo>
                    <a:lnTo>
                      <a:pt x="3859469" y="285777"/>
                    </a:lnTo>
                    <a:lnTo>
                      <a:pt x="4170640" y="250849"/>
                    </a:lnTo>
                    <a:lnTo>
                      <a:pt x="4488161" y="198456"/>
                    </a:lnTo>
                    <a:lnTo>
                      <a:pt x="4635808" y="173054"/>
                    </a:lnTo>
                    <a:lnTo>
                      <a:pt x="4773930" y="138125"/>
                    </a:lnTo>
                    <a:lnTo>
                      <a:pt x="4773930" y="0"/>
                    </a:lnTo>
                    <a:lnTo>
                      <a:pt x="4618345" y="34928"/>
                    </a:lnTo>
                    <a:lnTo>
                      <a:pt x="4437358" y="69856"/>
                    </a:lnTo>
                    <a:lnTo>
                      <a:pt x="4248433" y="104785"/>
                    </a:lnTo>
                    <a:lnTo>
                      <a:pt x="4049982" y="130187"/>
                    </a:lnTo>
                    <a:lnTo>
                      <a:pt x="3627679" y="190518"/>
                    </a:lnTo>
                    <a:lnTo>
                      <a:pt x="3421290" y="215920"/>
                    </a:lnTo>
                    <a:lnTo>
                      <a:pt x="3222839" y="250849"/>
                    </a:lnTo>
                    <a:lnTo>
                      <a:pt x="3024389" y="276251"/>
                    </a:lnTo>
                    <a:lnTo>
                      <a:pt x="2843402" y="320705"/>
                    </a:lnTo>
                    <a:lnTo>
                      <a:pt x="2679878" y="363572"/>
                    </a:lnTo>
                    <a:lnTo>
                      <a:pt x="2541757" y="414377"/>
                    </a:lnTo>
                    <a:lnTo>
                      <a:pt x="2421099" y="476295"/>
                    </a:lnTo>
                    <a:lnTo>
                      <a:pt x="2335368" y="536626"/>
                    </a:lnTo>
                    <a:lnTo>
                      <a:pt x="2309966" y="569967"/>
                    </a:lnTo>
                    <a:lnTo>
                      <a:pt x="2282977" y="614421"/>
                    </a:lnTo>
                    <a:lnTo>
                      <a:pt x="2265513" y="657288"/>
                    </a:lnTo>
                    <a:lnTo>
                      <a:pt x="2265513" y="7001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0" tIns="0" rIns="5715" bIns="444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6" name="Freeform 8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AAAAAAAAAAAAAAAAAAAAAEAAABQAAAAAAAAAAAA4D8AAAAAAADgPwAAAAAAAOA/AAAAAAAA4D8AAAAAAADgPwAAAAAAAOA/AAAAAAAA4D8AAAAAAADgPwAAAAAAAOA/AAAAAAAA4D8CAAAAjAAAAAEAAAADAAAAAC2HAAAzmQgAAAAAAAAAAAAAAAAAAAAAAAAAAAAAAAAAAAAAeAAAAAEAAABAAAAAYwAAAGQAAAA7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LYcAADOZAQAAAAAAAAAAAAAAAAAAAAAAAAAAAAAAAAAAAAAAAAAA////An9/fwAABRQDzMzMAMDA/wB/f38AAAAAAAAAAAAAAAAAAAAAAAAAAAAhAAAAGAAAABQAAAD1KwAAoRYAACU4AADkGwAAAAAAACYAAAAIAAAA//////////8="/>
                  </a:ext>
                </a:extLst>
              </p:cNvSpPr>
              <p:nvPr/>
            </p:nvSpPr>
            <p:spPr>
              <a:xfrm>
                <a:off x="7145655" y="3678555"/>
                <a:ext cx="1981200" cy="855345"/>
              </a:xfrm>
              <a:custGeom>
                <a:avLst/>
                <a:gdLst/>
                <a:ahLst/>
                <a:cxnLst/>
                <a:rect l="0" t="0" r="1981200" b="855345"/>
                <a:pathLst>
                  <a:path w="1981200" h="855345">
                    <a:moveTo>
                      <a:pt x="0" y="526854"/>
                    </a:moveTo>
                    <a:lnTo>
                      <a:pt x="0" y="571287"/>
                    </a:lnTo>
                    <a:lnTo>
                      <a:pt x="7938" y="614134"/>
                    </a:lnTo>
                    <a:lnTo>
                      <a:pt x="42863" y="656981"/>
                    </a:lnTo>
                    <a:lnTo>
                      <a:pt x="85725" y="691893"/>
                    </a:lnTo>
                    <a:lnTo>
                      <a:pt x="146050" y="734739"/>
                    </a:lnTo>
                    <a:lnTo>
                      <a:pt x="223838" y="777586"/>
                    </a:lnTo>
                    <a:lnTo>
                      <a:pt x="309563" y="812498"/>
                    </a:lnTo>
                    <a:lnTo>
                      <a:pt x="404813" y="855345"/>
                    </a:lnTo>
                    <a:lnTo>
                      <a:pt x="336550" y="820432"/>
                    </a:lnTo>
                    <a:lnTo>
                      <a:pt x="284163" y="777586"/>
                    </a:lnTo>
                    <a:lnTo>
                      <a:pt x="249238" y="742661"/>
                    </a:lnTo>
                    <a:lnTo>
                      <a:pt x="223838" y="709349"/>
                    </a:lnTo>
                    <a:lnTo>
                      <a:pt x="215900" y="674437"/>
                    </a:lnTo>
                    <a:lnTo>
                      <a:pt x="215900" y="639525"/>
                    </a:lnTo>
                    <a:lnTo>
                      <a:pt x="223838" y="604613"/>
                    </a:lnTo>
                    <a:lnTo>
                      <a:pt x="249238" y="579213"/>
                    </a:lnTo>
                    <a:lnTo>
                      <a:pt x="284163" y="544288"/>
                    </a:lnTo>
                    <a:lnTo>
                      <a:pt x="319088" y="518919"/>
                    </a:lnTo>
                    <a:lnTo>
                      <a:pt x="422275" y="466551"/>
                    </a:lnTo>
                    <a:lnTo>
                      <a:pt x="560388" y="415770"/>
                    </a:lnTo>
                    <a:lnTo>
                      <a:pt x="706438" y="371337"/>
                    </a:lnTo>
                    <a:lnTo>
                      <a:pt x="879475" y="338012"/>
                    </a:lnTo>
                    <a:lnTo>
                      <a:pt x="1050925" y="303099"/>
                    </a:lnTo>
                    <a:lnTo>
                      <a:pt x="1412875" y="242797"/>
                    </a:lnTo>
                    <a:lnTo>
                      <a:pt x="1576388" y="215819"/>
                    </a:lnTo>
                    <a:lnTo>
                      <a:pt x="1731963" y="190429"/>
                    </a:lnTo>
                    <a:lnTo>
                      <a:pt x="1870075" y="182494"/>
                    </a:lnTo>
                    <a:lnTo>
                      <a:pt x="1981200" y="165038"/>
                    </a:lnTo>
                    <a:lnTo>
                      <a:pt x="1981200" y="0"/>
                    </a:lnTo>
                    <a:lnTo>
                      <a:pt x="1843088" y="34912"/>
                    </a:lnTo>
                    <a:lnTo>
                      <a:pt x="1697038" y="60302"/>
                    </a:lnTo>
                    <a:lnTo>
                      <a:pt x="1387475" y="112670"/>
                    </a:lnTo>
                    <a:lnTo>
                      <a:pt x="1068388" y="147582"/>
                    </a:lnTo>
                    <a:lnTo>
                      <a:pt x="766763" y="199950"/>
                    </a:lnTo>
                    <a:lnTo>
                      <a:pt x="620713" y="225341"/>
                    </a:lnTo>
                    <a:lnTo>
                      <a:pt x="490538" y="250731"/>
                    </a:lnTo>
                    <a:lnTo>
                      <a:pt x="361950" y="285643"/>
                    </a:lnTo>
                    <a:lnTo>
                      <a:pt x="258763" y="320556"/>
                    </a:lnTo>
                    <a:lnTo>
                      <a:pt x="163513" y="363402"/>
                    </a:lnTo>
                    <a:lnTo>
                      <a:pt x="85725" y="406249"/>
                    </a:lnTo>
                    <a:lnTo>
                      <a:pt x="34925" y="466551"/>
                    </a:lnTo>
                    <a:lnTo>
                      <a:pt x="0" y="526854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rgbClr val="002D87"/>
                  </a:gs>
                  <a:gs pos="100000">
                    <a:schemeClr val="bg1"/>
                  </a:gs>
                </a:gsLst>
                <a:lin ang="270000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5715" bIns="2540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</p:grpSp>
        <p:sp>
          <p:nvSpPr>
            <p:cNvPr id="4" name="Freeform 9"/>
            <p:cNvSpPr>
              <a:extLst>
                <a:ext uri="smNativeData">
                  <pr:smNativeData xmlns="" xmlns:p14="http://schemas.microsoft.com/office/powerpoint/2010/main" xmlns:pr="smNativeData" val="SMDATA_13_cc78VxMAAAAlAAAACwAAAA0AAAAAAAAAAAAAAAAIAAAABQAAAAAAAAAAAAAAAAAAAAEAAABQAAAAAAAAAAAA4D8AAAAAAADgPwAAAAAAAOA/AAAAAAAA4D8AAAAAAADgPwAAAAAAAOA/AAAAAAAA4D8AAAAAAADgPwAAAAAAAOA/AAAAAAAA4D8CAAAAjAAAAAEAAAADAAAAACuCAAAzmQgAAAAAAAAAAAAAAAAAAAAAAAAAAAAAAAAAAAAAeAAAAAEAAABAAAAAYwAAAGQAAAA7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I4FAAAMAAAAEAAAAAAAAAAAAAAAAAAAAAAAAAAeAAAAaAAAAAAAAAAAAAAAAAAAAAAAAAAAAAAAECcAABAnAAAAAAAAAAAAAAAAAAAAAAAAAAAAAAAAAAAAAAAAAAAAABQAAAAAAAAAwMD/AAAAAABkAAAAMgAAAAAAAABkAAAAAAAAAH9/fwAKAAAAHwAAAFQAAAAAK4IAADOZAQAAAAAAAAAAAAAAAAAAAAAAAAAAAAAAAAAAAAAAAAAA////An9/fwAABRQDzMzMAMDA/wB/f38AAAAAAAAAAAAAAAAAAAAAAAAAAAAhAAAAGAAAABQAAABxIAAAGQ0AAEQyAAAbHAAAAAAAACYAAAAIAAAA//////////8="/>
                </a:ext>
              </a:extLst>
            </p:cNvSpPr>
            <p:nvPr/>
          </p:nvSpPr>
          <p:spPr>
            <a:xfrm>
              <a:off x="5273675" y="2129155"/>
              <a:ext cx="2897505" cy="2439670"/>
            </a:xfrm>
            <a:custGeom>
              <a:avLst/>
              <a:gdLst/>
              <a:ahLst/>
              <a:cxnLst/>
              <a:rect l="0" t="0" r="2897505" b="2439670"/>
              <a:pathLst>
                <a:path w="2897505" h="2439670">
                  <a:moveTo>
                    <a:pt x="972986" y="1806917"/>
                  </a:moveTo>
                  <a:lnTo>
                    <a:pt x="1239263" y="1762076"/>
                  </a:lnTo>
                  <a:lnTo>
                    <a:pt x="1486611" y="1717235"/>
                  </a:lnTo>
                  <a:lnTo>
                    <a:pt x="1712506" y="1680698"/>
                  </a:lnTo>
                  <a:lnTo>
                    <a:pt x="1918208" y="1635858"/>
                  </a:lnTo>
                  <a:lnTo>
                    <a:pt x="2102457" y="1589356"/>
                  </a:lnTo>
                  <a:lnTo>
                    <a:pt x="2266515" y="1544515"/>
                  </a:lnTo>
                  <a:lnTo>
                    <a:pt x="2417952" y="1489710"/>
                  </a:lnTo>
                  <a:lnTo>
                    <a:pt x="2540364" y="1444869"/>
                  </a:lnTo>
                  <a:lnTo>
                    <a:pt x="2650157" y="1381760"/>
                  </a:lnTo>
                  <a:lnTo>
                    <a:pt x="2739757" y="1328615"/>
                  </a:lnTo>
                  <a:lnTo>
                    <a:pt x="2801594" y="1255542"/>
                  </a:lnTo>
                  <a:lnTo>
                    <a:pt x="2855859" y="1182468"/>
                  </a:lnTo>
                  <a:lnTo>
                    <a:pt x="2883623" y="1111055"/>
                  </a:lnTo>
                  <a:lnTo>
                    <a:pt x="2897505" y="1019712"/>
                  </a:lnTo>
                  <a:lnTo>
                    <a:pt x="2889933" y="930031"/>
                  </a:lnTo>
                  <a:lnTo>
                    <a:pt x="2863431" y="830385"/>
                  </a:lnTo>
                  <a:lnTo>
                    <a:pt x="2828096" y="758972"/>
                  </a:lnTo>
                  <a:lnTo>
                    <a:pt x="2773831" y="677594"/>
                  </a:lnTo>
                  <a:lnTo>
                    <a:pt x="2705684" y="604520"/>
                  </a:lnTo>
                  <a:lnTo>
                    <a:pt x="2623655" y="533107"/>
                  </a:lnTo>
                  <a:lnTo>
                    <a:pt x="2534054" y="460033"/>
                  </a:lnTo>
                  <a:lnTo>
                    <a:pt x="2431834" y="388620"/>
                  </a:lnTo>
                  <a:lnTo>
                    <a:pt x="2232441" y="260741"/>
                  </a:lnTo>
                  <a:lnTo>
                    <a:pt x="2130221" y="207596"/>
                  </a:lnTo>
                  <a:lnTo>
                    <a:pt x="2034311" y="152791"/>
                  </a:lnTo>
                  <a:lnTo>
                    <a:pt x="1938400" y="107950"/>
                  </a:lnTo>
                  <a:lnTo>
                    <a:pt x="1862681" y="71413"/>
                  </a:lnTo>
                  <a:lnTo>
                    <a:pt x="1794534" y="44841"/>
                  </a:lnTo>
                  <a:lnTo>
                    <a:pt x="1746579" y="16608"/>
                  </a:lnTo>
                  <a:lnTo>
                    <a:pt x="1712506" y="8304"/>
                  </a:lnTo>
                  <a:lnTo>
                    <a:pt x="1698624" y="0"/>
                  </a:lnTo>
                  <a:lnTo>
                    <a:pt x="1890445" y="89682"/>
                  </a:lnTo>
                  <a:lnTo>
                    <a:pt x="2088576" y="197632"/>
                  </a:lnTo>
                  <a:lnTo>
                    <a:pt x="2280397" y="307242"/>
                  </a:lnTo>
                  <a:lnTo>
                    <a:pt x="2458336" y="423496"/>
                  </a:lnTo>
                  <a:lnTo>
                    <a:pt x="2540364" y="478302"/>
                  </a:lnTo>
                  <a:lnTo>
                    <a:pt x="2609773" y="541411"/>
                  </a:lnTo>
                  <a:lnTo>
                    <a:pt x="2677920" y="604520"/>
                  </a:lnTo>
                  <a:lnTo>
                    <a:pt x="2739757" y="667629"/>
                  </a:lnTo>
                  <a:lnTo>
                    <a:pt x="2787712" y="730738"/>
                  </a:lnTo>
                  <a:lnTo>
                    <a:pt x="2821786" y="793848"/>
                  </a:lnTo>
                  <a:lnTo>
                    <a:pt x="2841977" y="866922"/>
                  </a:lnTo>
                  <a:lnTo>
                    <a:pt x="2855859" y="930031"/>
                  </a:lnTo>
                  <a:lnTo>
                    <a:pt x="2849549" y="993140"/>
                  </a:lnTo>
                  <a:lnTo>
                    <a:pt x="2828096" y="1056249"/>
                  </a:lnTo>
                  <a:lnTo>
                    <a:pt x="2794022" y="1111055"/>
                  </a:lnTo>
                  <a:lnTo>
                    <a:pt x="2739757" y="1165320"/>
                  </a:lnTo>
                  <a:lnTo>
                    <a:pt x="2677920" y="1210701"/>
                  </a:lnTo>
                  <a:lnTo>
                    <a:pt x="2602201" y="1255542"/>
                  </a:lnTo>
                  <a:lnTo>
                    <a:pt x="2520173" y="1292078"/>
                  </a:lnTo>
                  <a:lnTo>
                    <a:pt x="2424262" y="1328615"/>
                  </a:lnTo>
                  <a:lnTo>
                    <a:pt x="2314470" y="1363492"/>
                  </a:lnTo>
                  <a:lnTo>
                    <a:pt x="2205940" y="1400028"/>
                  </a:lnTo>
                  <a:lnTo>
                    <a:pt x="1958592" y="1454834"/>
                  </a:lnTo>
                  <a:lnTo>
                    <a:pt x="1704934" y="1507978"/>
                  </a:lnTo>
                  <a:lnTo>
                    <a:pt x="1431084" y="1562784"/>
                  </a:lnTo>
                  <a:lnTo>
                    <a:pt x="1164807" y="1607625"/>
                  </a:lnTo>
                  <a:lnTo>
                    <a:pt x="903577" y="1652465"/>
                  </a:lnTo>
                  <a:lnTo>
                    <a:pt x="657491" y="1707271"/>
                  </a:lnTo>
                  <a:lnTo>
                    <a:pt x="547699" y="1733843"/>
                  </a:lnTo>
                  <a:lnTo>
                    <a:pt x="445478" y="1770380"/>
                  </a:lnTo>
                  <a:lnTo>
                    <a:pt x="349568" y="1796952"/>
                  </a:lnTo>
                  <a:lnTo>
                    <a:pt x="259967" y="1833489"/>
                  </a:lnTo>
                  <a:lnTo>
                    <a:pt x="185510" y="1870026"/>
                  </a:lnTo>
                  <a:lnTo>
                    <a:pt x="116102" y="1906563"/>
                  </a:lnTo>
                  <a:lnTo>
                    <a:pt x="68146" y="1951404"/>
                  </a:lnTo>
                  <a:lnTo>
                    <a:pt x="27763" y="1996245"/>
                  </a:lnTo>
                  <a:lnTo>
                    <a:pt x="7571" y="2041085"/>
                  </a:lnTo>
                  <a:lnTo>
                    <a:pt x="0" y="2095891"/>
                  </a:lnTo>
                  <a:lnTo>
                    <a:pt x="13881" y="2150696"/>
                  </a:lnTo>
                  <a:lnTo>
                    <a:pt x="34073" y="2203841"/>
                  </a:lnTo>
                  <a:lnTo>
                    <a:pt x="68146" y="2250342"/>
                  </a:lnTo>
                  <a:lnTo>
                    <a:pt x="123673" y="2295183"/>
                  </a:lnTo>
                  <a:lnTo>
                    <a:pt x="177939" y="2331720"/>
                  </a:lnTo>
                  <a:lnTo>
                    <a:pt x="247347" y="2366596"/>
                  </a:lnTo>
                  <a:lnTo>
                    <a:pt x="329376" y="2403133"/>
                  </a:lnTo>
                  <a:lnTo>
                    <a:pt x="411405" y="2439670"/>
                  </a:lnTo>
                  <a:lnTo>
                    <a:pt x="335686" y="2394829"/>
                  </a:lnTo>
                  <a:lnTo>
                    <a:pt x="273849" y="2348328"/>
                  </a:lnTo>
                  <a:lnTo>
                    <a:pt x="219584" y="2303487"/>
                  </a:lnTo>
                  <a:lnTo>
                    <a:pt x="185510" y="2258646"/>
                  </a:lnTo>
                  <a:lnTo>
                    <a:pt x="157747" y="2213805"/>
                  </a:lnTo>
                  <a:lnTo>
                    <a:pt x="151437" y="2168965"/>
                  </a:lnTo>
                  <a:lnTo>
                    <a:pt x="157747" y="2122463"/>
                  </a:lnTo>
                  <a:lnTo>
                    <a:pt x="177939" y="2087587"/>
                  </a:lnTo>
                  <a:lnTo>
                    <a:pt x="219584" y="2041085"/>
                  </a:lnTo>
                  <a:lnTo>
                    <a:pt x="267539" y="2006209"/>
                  </a:lnTo>
                  <a:lnTo>
                    <a:pt x="343258" y="1969672"/>
                  </a:lnTo>
                  <a:lnTo>
                    <a:pt x="431596" y="1933135"/>
                  </a:lnTo>
                  <a:lnTo>
                    <a:pt x="533817" y="1896598"/>
                  </a:lnTo>
                  <a:lnTo>
                    <a:pt x="665063" y="1861722"/>
                  </a:lnTo>
                  <a:lnTo>
                    <a:pt x="808928" y="1833489"/>
                  </a:lnTo>
                  <a:lnTo>
                    <a:pt x="972986" y="1806917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002B82"/>
                </a:gs>
                <a:gs pos="100000">
                  <a:schemeClr val="bg1"/>
                </a:gs>
              </a:gsLst>
              <a:lin ang="2700000" scaled="0"/>
              <a:tileRect/>
            </a:gradFill>
            <a:ln>
              <a:noFill/>
            </a:ln>
            <a:effectLst/>
          </p:spPr>
          <p:txBody>
            <a:bodyPr vert="horz" wrap="square" lIns="0" tIns="0" rIns="5080" bIns="3175" numCol="1" spcCol="215900" anchor="t"/>
            <a:lstStyle/>
            <a:p>
              <a:pPr>
                <a:defRPr lang="en-US"/>
              </a:pPr>
              <a:endParaRPr lang="cs-CZ"/>
            </a:p>
          </p:txBody>
        </p:sp>
        <p:sp>
          <p:nvSpPr>
            <p:cNvPr id="3" name="Freeform 10"/>
            <p:cNvSpPr>
              <a:extLst>
                <a:ext uri="smNativeData">
                  <pr:smNativeData xmlns="" xmlns:p14="http://schemas.microsoft.com/office/powerpoint/2010/main" xmlns:pr="smNativeData" val="SMDATA_13_cc78VxMAAAAlAAAACwAAAA0AAAAAAAAAAAAAAAAJAAAAAwAAAAAAAAAAAAAAAAAAAAEAAABQAAAAAAAAAAAA4D8AAAAAAADgPwAAAAAAAOA/AAAAAAAA4D8AAAAAAADgPwAAAAAAAOA/AAAAAAAA4D8AAAAAAADgPwAAAAAAAOA/AAAAAAAA4D8CAAAAjAAAAAEAAAADAAAAAAUUCgAzmQgAAAAAAAAAAAAAAAAAAAAAAAAAAAAAAAAAAAAAeAAAAAEAAABAAAAAAAAAAGQAAAA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BRQDADOZAQAAAAAAAAAAAAAAAAAAAAAAAAAAAAAAAAAAAAAAAAAA////An9/fwAABRQDzMzMAMDA/wB/f38AAAAAAAAAAAAAAAAAAAAAAAAAAAAhAAAAGAAAABQAAAAAAAAAAAAAADs4AABYEQAAAAAAACYAAAAIAAAA//////////8="/>
                </a:ext>
              </a:extLst>
            </p:cNvSpPr>
            <p:nvPr/>
          </p:nvSpPr>
          <p:spPr>
            <a:xfrm>
              <a:off x="0" y="0"/>
              <a:ext cx="9140825" cy="2819400"/>
            </a:xfrm>
            <a:custGeom>
              <a:avLst/>
              <a:gdLst/>
              <a:ahLst/>
              <a:cxnLst/>
              <a:rect l="0" t="0" r="9140825" b="2819400"/>
              <a:pathLst>
                <a:path w="9140825" h="2819400">
                  <a:moveTo>
                    <a:pt x="0" y="0"/>
                  </a:moveTo>
                  <a:lnTo>
                    <a:pt x="0" y="2819400"/>
                  </a:lnTo>
                  <a:lnTo>
                    <a:pt x="9140825" y="2819400"/>
                  </a:lnTo>
                  <a:lnTo>
                    <a:pt x="914082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0"/>
              <a:tileRect/>
            </a:gradFill>
            <a:ln>
              <a:noFill/>
            </a:ln>
            <a:effectLst/>
          </p:spPr>
          <p:txBody>
            <a:bodyPr vert="horz" wrap="square" lIns="0" tIns="0" rIns="5715" bIns="1905" numCol="1" spcCol="215900" anchor="t"/>
            <a:lstStyle/>
            <a:p>
              <a:pPr>
                <a:defRPr lang="en-US"/>
              </a:pPr>
              <a:endParaRPr lang="cs-CZ"/>
            </a:p>
          </p:txBody>
        </p:sp>
      </p:grpSp>
      <p:sp>
        <p:nvSpPr>
          <p:cNvPr id="11" name="Rectangle 1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rwoAAAg0AACAFgAAEAAAACYAAAAIAAAAAYAAAAAAAAA="/>
              </a:ext>
            </a:extLst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lang="cs-CZ" sz="6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12" name="Rectangle 1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AYAAAAAAAAA="/>
              </a:ext>
            </a:extLst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lang="cs-CZ"/>
            </a:lvl1pPr>
            <a:lvl2pPr>
              <a:defRPr lang="cs-CZ"/>
            </a:lvl2pPr>
            <a:lvl3pPr>
              <a:defRPr lang="cs-CZ"/>
            </a:lvl3pPr>
            <a:lvl4pPr>
              <a:defRPr lang="cs-CZ"/>
            </a:lvl4pPr>
            <a:lvl5pPr>
              <a:defRPr lang="cs-CZ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eKQAAE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14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dSYAAAglAABjKQAAE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15" name="Rectangle 1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eiYAAHA1AABoKQAAEAAAACYAAAAIAAAAAQAAAAAAAAA="/>
              </a:ext>
            </a:extLst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/>
          <a:p>
            <a:pPr>
              <a:defRPr lang="cs-CZ"/>
            </a:pPr>
            <a:fld id="{489A046D-23A5-CFF2-EB22-D5A74A6C1D8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Q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5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525E8BE2-ACBF-0B7D-F1E6-5A28C5A8070F}" type="slidenum">
              <a:t>‹#›</a:t>
            </a:fld>
            <a:endParaRPr/>
          </a:p>
        </p:txBody>
      </p:sp>
      <p:sp>
        <p:nvSpPr>
          <p:cNvPr id="6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Q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Q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955"/>
            <a:ext cx="2057400" cy="585152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Q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NgnAACwJQAAEAAAACYAAAAIAAAAAwAAAAAAAAA="/>
              </a:ext>
            </a:extLst>
          </p:cNvSpPr>
          <p:nvPr>
            <p:ph idx="1"/>
          </p:nvPr>
        </p:nvSpPr>
        <p:spPr>
          <a:xfrm>
            <a:off x="457200" y="274955"/>
            <a:ext cx="6019800" cy="585152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5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0D636072-3CE0-3696-AEDB-CAC32E95589F}" type="slidenum">
              <a:t>‹#›</a:t>
            </a:fld>
            <a:endParaRPr/>
          </a:p>
        </p:txBody>
      </p:sp>
      <p:sp>
        <p:nvSpPr>
          <p:cNvPr id="6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5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113F0BAE-E0FC-6AFD-B287-16A845C94443}" type="slidenum">
              <a:t>‹#›</a:t>
            </a:fld>
            <a:endParaRPr/>
          </a:p>
        </p:txBody>
      </p:sp>
      <p:sp>
        <p:nvSpPr>
          <p:cNvPr id="6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cs-CZ" sz="4000" b="1" cap="all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 cap="all"/>
            </a:pPr>
            <a:r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hEAAEI0AAAcGwAAEAAAACYAAAAIAAAAgYAAAAAAAAA=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cs-CZ" sz="2000"/>
            </a:lvl1pPr>
            <a:lvl2pPr marL="457200" indent="0">
              <a:buNone/>
              <a:defRPr lang="cs-CZ" sz="1800"/>
            </a:lvl2pPr>
            <a:lvl3pPr marL="914400" indent="0">
              <a:buNone/>
              <a:defRPr lang="cs-CZ" sz="1600"/>
            </a:lvl3pPr>
            <a:lvl4pPr marL="1371600" indent="0">
              <a:buNone/>
              <a:defRPr lang="cs-CZ" sz="1400"/>
            </a:lvl4pPr>
            <a:lvl5pPr marL="1828800" indent="0">
              <a:buNone/>
              <a:defRPr lang="cs-CZ" sz="1400"/>
            </a:lvl5pPr>
            <a:lvl6pPr marL="2286000" indent="0">
              <a:buNone/>
              <a:defRPr lang="en-US" sz="1400"/>
            </a:lvl6pPr>
            <a:lvl7pPr marL="2743200" indent="0">
              <a:buNone/>
              <a:defRPr lang="en-US" sz="1400"/>
            </a:lvl7pPr>
            <a:lvl8pPr marL="3200400" indent="0">
              <a:buNone/>
              <a:defRPr lang="en-US" sz="1400"/>
            </a:lvl8pPr>
            <a:lvl9pPr marL="3657600" indent="0">
              <a:buNone/>
              <a:defRPr lang="en-US" sz="14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5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61D71DF9-B78C-82EB-C26F-41BE53213414}" type="slidenum">
              <a:t>‹#›</a:t>
            </a:fld>
            <a:endParaRPr/>
          </a:p>
        </p:txBody>
      </p:sp>
      <p:sp>
        <p:nvSpPr>
          <p:cNvPr id="6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lang="cs-CZ" sz="2800"/>
            </a:lvl1pPr>
            <a:lvl2pPr>
              <a:defRPr lang="cs-CZ" sz="2400"/>
            </a:lvl2pPr>
            <a:lvl3pPr>
              <a:defRPr lang="cs-CZ" sz="2000"/>
            </a:lvl3pPr>
            <a:lvl4pPr>
              <a:defRPr lang="cs-CZ" sz="1800"/>
            </a:lvl4pPr>
            <a:lvl5pPr>
              <a:defRPr lang="cs-CZ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Zástupný symbol pro obsah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EAAAACYAAAAIAAAAAYAAAAAAAAA=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lang="cs-CZ" sz="2800"/>
            </a:lvl1pPr>
            <a:lvl2pPr>
              <a:defRPr lang="cs-CZ" sz="2400"/>
            </a:lvl2pPr>
            <a:lvl3pPr>
              <a:defRPr lang="cs-CZ" sz="2000"/>
            </a:lvl3pPr>
            <a:lvl4pPr>
              <a:defRPr lang="cs-CZ" sz="1800"/>
            </a:lvl4pPr>
            <a:lvl5pPr>
              <a:defRPr lang="cs-CZ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6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3EC3C0F8-B6D3-9636-9D7B-40638E356B15}" type="slidenum">
              <a:t>‹#›</a:t>
            </a:fld>
            <a:endParaRPr/>
          </a:p>
        </p:txBody>
      </p:sp>
      <p:sp>
        <p:nvSpPr>
          <p:cNvPr id="7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gkAAKsbAABhDQAAEAAAACYAAAAIAAAAgYAAAAAAAAA=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cs-CZ" sz="2400" b="1"/>
            </a:lvl1pPr>
            <a:lvl2pPr marL="457200" indent="0">
              <a:buNone/>
              <a:defRPr lang="cs-CZ" sz="2000" b="1"/>
            </a:lvl2pPr>
            <a:lvl3pPr marL="914400" indent="0">
              <a:buNone/>
              <a:defRPr lang="cs-CZ" sz="1800" b="1"/>
            </a:lvl3pPr>
            <a:lvl4pPr marL="1371600" indent="0">
              <a:buNone/>
              <a:defRPr lang="cs-CZ" sz="1600" b="1"/>
            </a:lvl4pPr>
            <a:lvl5pPr marL="1828800" indent="0">
              <a:buNone/>
              <a:defRPr lang="cs-CZ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sbAACwJQAAEAAAACYAAAAIAAAAAYAAAAAAAAA=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cs-CZ" sz="2400"/>
            </a:lvl1pPr>
            <a:lvl2pPr>
              <a:defRPr lang="cs-CZ" sz="2000"/>
            </a:lvl2pPr>
            <a:lvl3pPr>
              <a:defRPr lang="cs-CZ" sz="1800"/>
            </a:lvl3pPr>
            <a:lvl4pPr>
              <a:defRPr lang="cs-CZ" sz="1600"/>
            </a:lvl4pPr>
            <a:lvl5pPr>
              <a:defRPr lang="cs-CZ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5" name="Zástupný symbol pro text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cgkAAHA1AABhDQAAEAAAACYAAAAIAAAAgYAAAAAAAAA=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cs-CZ" sz="2400" b="1"/>
            </a:lvl1pPr>
            <a:lvl2pPr marL="457200" indent="0">
              <a:buNone/>
              <a:defRPr lang="cs-CZ" sz="2000" b="1"/>
            </a:lvl2pPr>
            <a:lvl3pPr marL="914400" indent="0">
              <a:buNone/>
              <a:defRPr lang="cs-CZ" sz="1800" b="1"/>
            </a:lvl3pPr>
            <a:lvl4pPr marL="1371600" indent="0">
              <a:buNone/>
              <a:defRPr lang="cs-CZ" sz="1600" b="1"/>
            </a:lvl4pPr>
            <a:lvl5pPr marL="1828800" indent="0">
              <a:buNone/>
              <a:defRPr lang="cs-CZ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YQ0AAHA1AACwJQAAEAAAACYAAAAIAAAAAYAAAAAAAAA=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cs-CZ" sz="2400"/>
            </a:lvl1pPr>
            <a:lvl2pPr>
              <a:defRPr lang="cs-CZ" sz="2000"/>
            </a:lvl2pPr>
            <a:lvl3pPr>
              <a:defRPr lang="cs-CZ" sz="1800"/>
            </a:lvl3pPr>
            <a:lvl4pPr>
              <a:defRPr lang="cs-CZ" sz="1600"/>
            </a:lvl4pPr>
            <a:lvl5pPr>
              <a:defRPr lang="cs-CZ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8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194991E9-A7F4-1C67-BAF1-5132DFBF4C04}" type="slidenum">
              <a:t>‹#›</a:t>
            </a:fld>
            <a:endParaRPr/>
          </a:p>
        </p:txBody>
      </p:sp>
      <p:sp>
        <p:nvSpPr>
          <p:cNvPr id="9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4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4AEF3EFC-B2A7-BAC8-E957-449D70191F11}" type="slidenum">
              <a:t>‹#›</a:t>
            </a:fld>
            <a:endParaRPr/>
          </a:p>
        </p:txBody>
      </p:sp>
      <p:sp>
        <p:nvSpPr>
          <p:cNvPr id="5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33725B6C-22DE-27AD-90CA-D4F815846681}" type="slidenum">
              <a:t>‹#›</a:t>
            </a:fld>
            <a:endParaRPr/>
          </a:p>
        </p:txBody>
      </p:sp>
      <p:sp>
        <p:nvSpPr>
          <p:cNvPr id="4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cs-CZ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cs-CZ" sz="3200"/>
            </a:lvl1pPr>
            <a:lvl2pPr>
              <a:defRPr lang="cs-CZ" sz="2800"/>
            </a:lvl2pPr>
            <a:lvl3pPr>
              <a:defRPr lang="cs-CZ" sz="2400"/>
            </a:lvl3pPr>
            <a:lvl4pPr>
              <a:defRPr lang="cs-CZ" sz="2000"/>
            </a:lvl4pPr>
            <a:lvl5pPr>
              <a:defRPr lang="cs-CZ" sz="2000"/>
            </a:lvl5pPr>
            <a:lvl6pPr>
              <a:defRPr lang="en-US" sz="2000"/>
            </a:lvl6pPr>
            <a:lvl7pPr>
              <a:defRPr lang="en-US" sz="2000"/>
            </a:lvl7pPr>
            <a:lvl8pPr>
              <a:defRPr lang="en-US" sz="2000"/>
            </a:lvl8pPr>
            <a:lvl9pPr>
              <a:defRPr lang="en-US" sz="20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Zástupný symbol pro text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EAAAACYAAAAIAAAAAYAAAAAAAAA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cs-CZ" sz="1400"/>
            </a:lvl1pPr>
            <a:lvl2pPr marL="457200" indent="0">
              <a:buNone/>
              <a:defRPr lang="cs-CZ" sz="1200"/>
            </a:lvl2pPr>
            <a:lvl3pPr marL="914400" indent="0">
              <a:buNone/>
              <a:defRPr lang="cs-CZ" sz="1000"/>
            </a:lvl3pPr>
            <a:lvl4pPr marL="1371600" indent="0">
              <a:buNone/>
              <a:defRPr lang="cs-CZ" sz="900"/>
            </a:lvl4pPr>
            <a:lvl5pPr marL="1828800" indent="0">
              <a:buNone/>
              <a:defRPr lang="cs-CZ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6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1F7C0D95-DBF2-29FB-BCC4-2DAE438A4A78}" type="slidenum">
              <a:t>‹#›</a:t>
            </a:fld>
            <a:endParaRPr/>
          </a:p>
        </p:txBody>
      </p:sp>
      <p:sp>
        <p:nvSpPr>
          <p:cNvPr id="7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iB0AAMcsAAAFIQAAEAAAACYAAAAIAAAAgYAAAAAAAAA=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cs-CZ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xQMAAMcsAAAVHQAAEAAAACYAAAAIAAAAAYAAAAAAAAA=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sz="3200" noProof="1"/>
            </a:lvl1pPr>
            <a:lvl2pPr marL="457200" indent="0">
              <a:buNone/>
              <a:defRPr lang="cs-CZ" sz="2800"/>
            </a:lvl2pPr>
            <a:lvl3pPr marL="914400" indent="0">
              <a:buNone/>
              <a:defRPr lang="cs-CZ" sz="2400"/>
            </a:lvl3pPr>
            <a:lvl4pPr marL="1371600" indent="0">
              <a:buNone/>
              <a:defRPr lang="cs-CZ" sz="2000"/>
            </a:lvl4pPr>
            <a:lvl5pPr marL="1828800" indent="0">
              <a:buNone/>
              <a:defRPr lang="cs-CZ" sz="2000"/>
            </a:lvl5pPr>
            <a:lvl6pPr marL="2286000" indent="0">
              <a:buNone/>
              <a:defRPr lang="en-US" sz="2000"/>
            </a:lvl6pPr>
            <a:lvl7pPr marL="2743200" indent="0">
              <a:buNone/>
              <a:defRPr lang="en-US" sz="2000"/>
            </a:lvl7pPr>
            <a:lvl8pPr marL="3200400" indent="0">
              <a:buNone/>
              <a:defRPr lang="en-US" sz="2000"/>
            </a:lvl8pPr>
            <a:lvl9pPr marL="3657600" indent="0">
              <a:buNone/>
              <a:defRPr lang="en-US" sz="2000"/>
            </a:lvl9pPr>
          </a:lstStyle>
          <a:p>
            <a:pPr>
              <a:defRPr lang="cs-CZ"/>
            </a:pPr>
            <a:endParaRPr noProof="1"/>
          </a:p>
        </p:txBody>
      </p:sp>
      <p:sp>
        <p:nvSpPr>
          <p:cNvPr id="4" name="Zástupný symbol pro text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BSEAAMcsAAD4JQAAEAAAACYAAAAIAAAAAYAAAAAAAAA=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cs-CZ" sz="1400"/>
            </a:lvl1pPr>
            <a:lvl2pPr marL="457200" indent="0">
              <a:buNone/>
              <a:defRPr lang="cs-CZ" sz="1200"/>
            </a:lvl2pPr>
            <a:lvl3pPr marL="914400" indent="0">
              <a:buNone/>
              <a:defRPr lang="cs-CZ" sz="1000"/>
            </a:lvl3pPr>
            <a:lvl4pPr marL="1371600" indent="0">
              <a:buNone/>
              <a:defRPr lang="cs-CZ" sz="900"/>
            </a:lvl4pPr>
            <a:lvl5pPr marL="1828800" indent="0">
              <a:buNone/>
              <a:defRPr lang="cs-CZ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AAAAAIAfAAA="/>
              </a:ext>
            </a:extLst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  <p:sp>
        <p:nvSpPr>
          <p:cNvPr id="6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AAAAAIAfAAA="/>
              </a:ext>
            </a:extLst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fld id="{3AA11D28-66D7-F4EB-9919-90BE53576FC5}" type="slidenum">
              <a:t>‹#›</a:t>
            </a:fld>
            <a:endParaRPr/>
          </a:p>
        </p:txBody>
      </p:sp>
      <p:sp>
        <p:nvSpPr>
          <p:cNvPr id="7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AAAAAIAfAAA="/>
              </a:ext>
            </a:extLst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 lang="cs-CZ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EJJ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dSYAAPAPAABjKQAAEAAAACYAAAAIAAAAv58AAP//wQE="/>
              </a:ext>
            </a:extLst>
          </p:cNvSpPr>
          <p:nvPr>
            <p:ph type="dt" sz="half" idx="2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cs-CZ" sz="1200">
                <a:latin typeface="Arial" pitchFamily="2" charset="0"/>
                <a:ea typeface="Garamond" charset="0"/>
                <a:cs typeface="Garamond" charset="0"/>
              </a:defRPr>
            </a:lvl1pPr>
            <a:lvl2pPr>
              <a:defRPr lang="cs-CZ"/>
            </a:lvl2pPr>
            <a:lvl3pPr>
              <a:defRPr lang="cs-CZ"/>
            </a:lvl3pPr>
            <a:lvl4pPr>
              <a:defRPr lang="cs-CZ"/>
            </a:lvl4pPr>
            <a:lvl5pPr>
              <a:defRPr lang="cs-CZ"/>
            </a:lvl5pPr>
            <a:lvl6pPr>
              <a:defRPr lang="cs-CZ"/>
            </a:lvl6pPr>
            <a:lvl7pPr>
              <a:defRPr lang="cs-CZ"/>
            </a:lvl7pPr>
            <a:lvl8pPr>
              <a:defRPr lang="cs-CZ"/>
            </a:lvl8pPr>
            <a:lvl9pPr>
              <a:defRPr lang="cs-CZ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eKQAAEAAAACYAAAAIAAAAv58AAP//wQE="/>
              </a:ext>
            </a:extLst>
          </p:cNvSpPr>
          <p:nvPr>
            <p:ph type="sldNum" sz="quarter" idx="4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cs-CZ" sz="1200">
                <a:latin typeface="Arial" pitchFamily="2" charset="0"/>
                <a:ea typeface="Garamond" charset="0"/>
                <a:cs typeface="Garamond" charset="0"/>
              </a:defRPr>
            </a:lvl1pPr>
            <a:lvl2pPr>
              <a:defRPr lang="cs-CZ"/>
            </a:lvl2pPr>
            <a:lvl3pPr>
              <a:defRPr lang="cs-CZ"/>
            </a:lvl3pPr>
            <a:lvl4pPr>
              <a:defRPr lang="cs-CZ"/>
            </a:lvl4pPr>
            <a:lvl5pPr>
              <a:defRPr lang="cs-CZ"/>
            </a:lvl5pPr>
            <a:lvl6pPr>
              <a:defRPr lang="cs-CZ"/>
            </a:lvl6pPr>
            <a:lvl7pPr>
              <a:defRPr lang="cs-CZ"/>
            </a:lvl7pPr>
            <a:lvl8pPr>
              <a:defRPr lang="cs-CZ"/>
            </a:lvl8pPr>
            <a:lvl9pPr>
              <a:defRPr lang="cs-CZ"/>
            </a:lvl9pPr>
          </a:lstStyle>
          <a:p>
            <a:pPr>
              <a:defRPr lang="cs-CZ"/>
            </a:pPr>
            <a:fld id="{49A10C0D-43A4-F4FA-EA19-B5AF42571CE0}" type="slidenum">
              <a:t>‹#›</a:t>
            </a:fld>
            <a:endParaRPr/>
          </a:p>
        </p:txBody>
      </p:sp>
      <p:grpSp>
        <p:nvGrpSpPr>
          <p:cNvPr id="4" name="Group 4"/>
          <p:cNvGrpSpPr>
            <a:extLst>
              <a:ext uri="smNativeData">
                <pr:smNativeData xmlns="" xmlns:p14="http://schemas.microsoft.com/office/powerpoint/2010/main" xmlns:pr="smNativeData" val="SMDATA_7_cc78VxMAAAAlAAAAAQAAAA8BAAAAkAAAAEgAAACQAAAASAAAAAAAAAAAAAAAAAAAABcAAAAUAAAAAAAAAAAAAAD/fwAA/38AAAAAAAAJAAAABAAAAI9fAJgMAAAAEAAAAAAAAAAAAAAAAAAAAAAAAAAfAAAAVAAAAAAAAAAAAAAAAAAAAAAAAAAAAAAAAAAAAAAAAAAAAAAAAAAAAAAAAAAAAAAAAAAAAAAAAAAAAAAAAAAAAAAAAAAAAAAAAAAAAAAAAAAAAAAAAAAAACEAAAAYAAAAFAAAAAAAAAAAAAAAOzgAACQqAAAQAAAAJgAAAAgAAAD/////AAAAAA=="/>
              </a:ext>
            </a:extLst>
          </p:cNvGrpSpPr>
          <p:nvPr/>
        </p:nvGrpSpPr>
        <p:grpSpPr>
          <a:xfrm>
            <a:off x="0" y="0"/>
            <a:ext cx="9140825" cy="6850380"/>
            <a:chOff x="0" y="0"/>
            <a:chExt cx="9140825" cy="6850380"/>
          </a:xfrm>
        </p:grpSpPr>
        <p:grpSp>
          <p:nvGrpSpPr>
            <p:cNvPr id="7" name="Group 5"/>
            <p:cNvGrpSpPr>
              <a:extLst>
                <a:ext uri="smNativeData">
                  <pr:smNativeData xmlns="" xmlns:p14="http://schemas.microsoft.com/office/powerpoint/2010/main" xmlns:pr="smNativeData" val="SMDATA_7_cc78VxMAAAAlAAAAAQAAAA8BAAAAkAAAAEgAAACQAAAASAAAAAAAAAAAAAAAAAAAABcAAAAUAAAAAAAAAAAAAAD/fwAA/38AAAAAAAAJAAAABAAAANBYoKAMAAAAEAAAAAAAAAAAAAAAAAAAAAAAAAAfAAAAVAAAAAAAAAAAAAAAAAAAAAAAAAAAAAAAAAAAAAAAAAAAAAAAAAAAAAAAAAAAAAAAAAAAAAAAAAAAAAAAAAAAAAAAAAAAAAAAAAAAAAAAAAAAAAAAAAAAACEAAAAYAAAAFAAAAOAQAADHFQAANDgAACQqAAAAAAAAJgAAAAgAAAD/////AAAAAA=="/>
                </a:ext>
              </a:extLst>
            </p:cNvGrpSpPr>
            <p:nvPr/>
          </p:nvGrpSpPr>
          <p:grpSpPr>
            <a:xfrm>
              <a:off x="2743200" y="3540125"/>
              <a:ext cx="6393180" cy="3310255"/>
              <a:chOff x="2743200" y="3540125"/>
              <a:chExt cx="6393180" cy="3310255"/>
            </a:xfrm>
          </p:grpSpPr>
          <p:sp>
            <p:nvSpPr>
              <p:cNvPr id="12" name="Freeform 6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HAAAABwAAAAAAAAAAAAAAAAAAAAEAAABQAAAAAAAAAAAA4D8AAAAAAADgPwAAAAAAAOA/AAAAAAAA4D8AAAAAAADgPwAAAAAAAOA/AAAAAAAA4D8AAAAAAADgPwAAAAAAAOA/AAAAAAAA4D8CAAAAjAAAAAEAAAADAAAAADOZCAAvjAAAAAAAAAAAAAAAAAAAAAAAAAAAAAAAAAAAAAAAeAAAAAEAAABAAAAAZAAAAAAAAAB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FbACAAMAAAAEAAAAAAAAAAAAAAAAAAAAAAAAAAeAAAAaAAAAAAAAAAAAAAAAAAAAAAAAAAAAAAAECcAABAnAAAAAAAAAAAAAAAAAAAAAAAAAAAAAAAAAAAAAAAAAAAAABQAAAAAAAAAwMD/AAAAAABkAAAAMgAAAAAAAABkAAAAAAAAAH9/fwAKAAAAHwAAAFQAAAAAM5kBAC+MAAAAAAAAAAAAAAAAAAAAAAAAAAAAAAAAAAAAAAAAAAAA////An9/fwAABRQDzMzMAMDA/wB/f38AAAAAAAAAAAAAAAAAAAAAAAAAAAAhAAAAGAAAABQAAADgEAAA0hkAAAUtAAAkKgAAAAAAACYAAAAIAAAA//////////8="/>
                  </a:ext>
                </a:extLst>
              </p:cNvSpPr>
              <p:nvPr/>
            </p:nvSpPr>
            <p:spPr>
              <a:xfrm>
                <a:off x="2743200" y="4197350"/>
                <a:ext cx="4575175" cy="2653030"/>
              </a:xfrm>
              <a:custGeom>
                <a:avLst/>
                <a:gdLst/>
                <a:ahLst/>
                <a:cxnLst/>
                <a:rect l="0" t="0" r="4575175" b="2653030"/>
                <a:pathLst>
                  <a:path w="4575175" h="2653030">
                    <a:moveTo>
                      <a:pt x="4402137" y="863703"/>
                    </a:moveTo>
                    <a:lnTo>
                      <a:pt x="4349750" y="838300"/>
                    </a:lnTo>
                    <a:lnTo>
                      <a:pt x="4273550" y="803371"/>
                    </a:lnTo>
                    <a:lnTo>
                      <a:pt x="4178300" y="768442"/>
                    </a:lnTo>
                    <a:lnTo>
                      <a:pt x="4065587" y="725574"/>
                    </a:lnTo>
                    <a:lnTo>
                      <a:pt x="3937000" y="673181"/>
                    </a:lnTo>
                    <a:lnTo>
                      <a:pt x="3790950" y="630313"/>
                    </a:lnTo>
                    <a:lnTo>
                      <a:pt x="3497262" y="544578"/>
                    </a:lnTo>
                    <a:lnTo>
                      <a:pt x="3298825" y="492184"/>
                    </a:lnTo>
                    <a:lnTo>
                      <a:pt x="3127375" y="439790"/>
                    </a:lnTo>
                    <a:lnTo>
                      <a:pt x="2981325" y="388984"/>
                    </a:lnTo>
                    <a:lnTo>
                      <a:pt x="2868612" y="336590"/>
                    </a:lnTo>
                    <a:lnTo>
                      <a:pt x="2765425" y="284197"/>
                    </a:lnTo>
                    <a:lnTo>
                      <a:pt x="2687637" y="241329"/>
                    </a:lnTo>
                    <a:lnTo>
                      <a:pt x="2627312" y="198461"/>
                    </a:lnTo>
                    <a:lnTo>
                      <a:pt x="2584450" y="163532"/>
                    </a:lnTo>
                    <a:lnTo>
                      <a:pt x="2549525" y="128607"/>
                    </a:lnTo>
                    <a:lnTo>
                      <a:pt x="2524125" y="95261"/>
                    </a:lnTo>
                    <a:lnTo>
                      <a:pt x="2516187" y="68271"/>
                    </a:lnTo>
                    <a:lnTo>
                      <a:pt x="2506662" y="42868"/>
                    </a:lnTo>
                    <a:lnTo>
                      <a:pt x="2516187" y="7938"/>
                    </a:lnTo>
                    <a:lnTo>
                      <a:pt x="2516187" y="0"/>
                    </a:lnTo>
                    <a:lnTo>
                      <a:pt x="2489200" y="42868"/>
                    </a:lnTo>
                    <a:lnTo>
                      <a:pt x="2471737" y="77797"/>
                    </a:lnTo>
                    <a:lnTo>
                      <a:pt x="2471737" y="120664"/>
                    </a:lnTo>
                    <a:lnTo>
                      <a:pt x="2489200" y="155594"/>
                    </a:lnTo>
                    <a:lnTo>
                      <a:pt x="2524125" y="190519"/>
                    </a:lnTo>
                    <a:lnTo>
                      <a:pt x="2566987" y="223864"/>
                    </a:lnTo>
                    <a:lnTo>
                      <a:pt x="2619375" y="258793"/>
                    </a:lnTo>
                    <a:lnTo>
                      <a:pt x="2679700" y="293723"/>
                    </a:lnTo>
                    <a:lnTo>
                      <a:pt x="2757487" y="328652"/>
                    </a:lnTo>
                    <a:lnTo>
                      <a:pt x="2843212" y="361993"/>
                    </a:lnTo>
                    <a:lnTo>
                      <a:pt x="3024187" y="423913"/>
                    </a:lnTo>
                    <a:lnTo>
                      <a:pt x="3238500" y="492184"/>
                    </a:lnTo>
                    <a:lnTo>
                      <a:pt x="3463925" y="552516"/>
                    </a:lnTo>
                    <a:lnTo>
                      <a:pt x="3627437" y="604910"/>
                    </a:lnTo>
                    <a:lnTo>
                      <a:pt x="3781425" y="647778"/>
                    </a:lnTo>
                    <a:lnTo>
                      <a:pt x="3911600" y="690645"/>
                    </a:lnTo>
                    <a:lnTo>
                      <a:pt x="4032250" y="733513"/>
                    </a:lnTo>
                    <a:lnTo>
                      <a:pt x="4135437" y="768442"/>
                    </a:lnTo>
                    <a:lnTo>
                      <a:pt x="4221162" y="803371"/>
                    </a:lnTo>
                    <a:lnTo>
                      <a:pt x="4298950" y="838300"/>
                    </a:lnTo>
                    <a:lnTo>
                      <a:pt x="4349750" y="863703"/>
                    </a:lnTo>
                    <a:lnTo>
                      <a:pt x="4394200" y="889106"/>
                    </a:lnTo>
                    <a:lnTo>
                      <a:pt x="4419600" y="916097"/>
                    </a:lnTo>
                    <a:lnTo>
                      <a:pt x="4437062" y="941500"/>
                    </a:lnTo>
                    <a:lnTo>
                      <a:pt x="4445000" y="976429"/>
                    </a:lnTo>
                    <a:lnTo>
                      <a:pt x="4437062" y="1019297"/>
                    </a:lnTo>
                    <a:lnTo>
                      <a:pt x="4419600" y="1054226"/>
                    </a:lnTo>
                    <a:lnTo>
                      <a:pt x="4384675" y="1097094"/>
                    </a:lnTo>
                    <a:lnTo>
                      <a:pt x="4333875" y="1132023"/>
                    </a:lnTo>
                    <a:lnTo>
                      <a:pt x="4273550" y="1166952"/>
                    </a:lnTo>
                    <a:lnTo>
                      <a:pt x="4195762" y="1200294"/>
                    </a:lnTo>
                    <a:lnTo>
                      <a:pt x="4110037" y="1235223"/>
                    </a:lnTo>
                    <a:lnTo>
                      <a:pt x="4014787" y="1270152"/>
                    </a:lnTo>
                    <a:lnTo>
                      <a:pt x="3902075" y="1305081"/>
                    </a:lnTo>
                    <a:lnTo>
                      <a:pt x="3781425" y="1338423"/>
                    </a:lnTo>
                    <a:lnTo>
                      <a:pt x="3652837" y="1373352"/>
                    </a:lnTo>
                    <a:lnTo>
                      <a:pt x="3514725" y="1408281"/>
                    </a:lnTo>
                    <a:lnTo>
                      <a:pt x="3222625" y="1476552"/>
                    </a:lnTo>
                    <a:lnTo>
                      <a:pt x="2894012" y="1554349"/>
                    </a:lnTo>
                    <a:lnTo>
                      <a:pt x="2549525" y="1641671"/>
                    </a:lnTo>
                    <a:lnTo>
                      <a:pt x="2187575" y="1736933"/>
                    </a:lnTo>
                    <a:lnTo>
                      <a:pt x="1817687" y="1848071"/>
                    </a:lnTo>
                    <a:lnTo>
                      <a:pt x="1447800" y="1970323"/>
                    </a:lnTo>
                    <a:lnTo>
                      <a:pt x="1068387" y="2108452"/>
                    </a:lnTo>
                    <a:lnTo>
                      <a:pt x="698500" y="2271984"/>
                    </a:lnTo>
                    <a:lnTo>
                      <a:pt x="344487" y="2452981"/>
                    </a:lnTo>
                    <a:lnTo>
                      <a:pt x="0" y="2653030"/>
                    </a:lnTo>
                    <a:lnTo>
                      <a:pt x="560387" y="2653030"/>
                    </a:lnTo>
                    <a:lnTo>
                      <a:pt x="879475" y="2487910"/>
                    </a:lnTo>
                    <a:lnTo>
                      <a:pt x="1196975" y="2332317"/>
                    </a:lnTo>
                    <a:lnTo>
                      <a:pt x="1516062" y="2203714"/>
                    </a:lnTo>
                    <a:lnTo>
                      <a:pt x="1817687" y="2081462"/>
                    </a:lnTo>
                    <a:lnTo>
                      <a:pt x="2119312" y="1970323"/>
                    </a:lnTo>
                    <a:lnTo>
                      <a:pt x="2411412" y="1883000"/>
                    </a:lnTo>
                    <a:lnTo>
                      <a:pt x="2687637" y="1797265"/>
                    </a:lnTo>
                    <a:lnTo>
                      <a:pt x="2954337" y="1719468"/>
                    </a:lnTo>
                    <a:lnTo>
                      <a:pt x="3205162" y="1659136"/>
                    </a:lnTo>
                    <a:lnTo>
                      <a:pt x="3436937" y="1598804"/>
                    </a:lnTo>
                    <a:lnTo>
                      <a:pt x="3652837" y="1546410"/>
                    </a:lnTo>
                    <a:lnTo>
                      <a:pt x="3851275" y="1503542"/>
                    </a:lnTo>
                    <a:lnTo>
                      <a:pt x="4022725" y="1451149"/>
                    </a:lnTo>
                    <a:lnTo>
                      <a:pt x="4168775" y="1416219"/>
                    </a:lnTo>
                    <a:lnTo>
                      <a:pt x="4289425" y="1373352"/>
                    </a:lnTo>
                    <a:lnTo>
                      <a:pt x="4384675" y="1330484"/>
                    </a:lnTo>
                    <a:lnTo>
                      <a:pt x="4445000" y="1295555"/>
                    </a:lnTo>
                    <a:lnTo>
                      <a:pt x="4487862" y="1260626"/>
                    </a:lnTo>
                    <a:lnTo>
                      <a:pt x="4522787" y="1217758"/>
                    </a:lnTo>
                    <a:lnTo>
                      <a:pt x="4548187" y="1182829"/>
                    </a:lnTo>
                    <a:lnTo>
                      <a:pt x="4565650" y="1149488"/>
                    </a:lnTo>
                    <a:lnTo>
                      <a:pt x="4575175" y="1114558"/>
                    </a:lnTo>
                    <a:lnTo>
                      <a:pt x="4565650" y="1044700"/>
                    </a:lnTo>
                    <a:lnTo>
                      <a:pt x="4530725" y="984368"/>
                    </a:lnTo>
                    <a:lnTo>
                      <a:pt x="4497387" y="933562"/>
                    </a:lnTo>
                    <a:lnTo>
                      <a:pt x="4445000" y="889106"/>
                    </a:lnTo>
                    <a:lnTo>
                      <a:pt x="4402137" y="86370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/>
                  </a:gs>
                  <a:gs pos="100000">
                    <a:srgbClr val="002F8C"/>
                  </a:gs>
                </a:gsLst>
                <a:lin ang="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4445" bIns="444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11" name="Freeform 7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QAAAAAAAAAAAAAAAAAAAAEAAABQAAAAAAAAAAAA4D8AAAAAAADgPwAAAAAAAOA/AAAAAAAA4D8AAAAAAADgPwAAAAAAAOA/AAAAAAAA4D8AAAAAAADgPwAAAAAAAOA/AAAAAAAA4D8CAAAAjAAAAAEAAAADAAAAADOZCAAvjAAAAAAAAAAAAAAAAAAAAAAAAAAAAAAAAAAAAAAAeAAAAAEAAABAAAAAYwAAAGQAAAA7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M5kBAC+MAAAAAAAAAAAAAAAAAAAAAAAAAAAAAAAAAAAAAAAAAAAA////An9/fwAABRQDzMzMAMDA/wB/f38AAAAAAAAAAAAAAAAAAAAAAAAAAAAhAAAAGAAAABQAAAC5KAAAFhoAAAU1AAABIgAAAAAAACYAAAAIAAAA//////////8="/>
                  </a:ext>
                </a:extLst>
              </p:cNvSpPr>
              <p:nvPr/>
            </p:nvSpPr>
            <p:spPr>
              <a:xfrm>
                <a:off x="6619875" y="4240530"/>
                <a:ext cx="1998980" cy="1287145"/>
              </a:xfrm>
              <a:custGeom>
                <a:avLst/>
                <a:gdLst/>
                <a:ahLst/>
                <a:cxnLst/>
                <a:rect l="0" t="0" r="1998980" b="1287145"/>
                <a:pathLst>
                  <a:path w="1998980" h="1287145">
                    <a:moveTo>
                      <a:pt x="1998980" y="976071"/>
                    </a:moveTo>
                    <a:lnTo>
                      <a:pt x="1981515" y="933219"/>
                    </a:lnTo>
                    <a:lnTo>
                      <a:pt x="1964049" y="898303"/>
                    </a:lnTo>
                    <a:lnTo>
                      <a:pt x="1930707" y="855451"/>
                    </a:lnTo>
                    <a:lnTo>
                      <a:pt x="1886250" y="820535"/>
                    </a:lnTo>
                    <a:lnTo>
                      <a:pt x="1783046" y="760224"/>
                    </a:lnTo>
                    <a:lnTo>
                      <a:pt x="1654438" y="699914"/>
                    </a:lnTo>
                    <a:lnTo>
                      <a:pt x="1498838" y="647540"/>
                    </a:lnTo>
                    <a:lnTo>
                      <a:pt x="1335300" y="604688"/>
                    </a:lnTo>
                    <a:lnTo>
                      <a:pt x="1154296" y="552313"/>
                    </a:lnTo>
                    <a:lnTo>
                      <a:pt x="973292" y="509461"/>
                    </a:lnTo>
                    <a:lnTo>
                      <a:pt x="792288" y="466609"/>
                    </a:lnTo>
                    <a:lnTo>
                      <a:pt x="620811" y="414235"/>
                    </a:lnTo>
                    <a:lnTo>
                      <a:pt x="457273" y="363447"/>
                    </a:lnTo>
                    <a:lnTo>
                      <a:pt x="309612" y="311073"/>
                    </a:lnTo>
                    <a:lnTo>
                      <a:pt x="188943" y="241240"/>
                    </a:lnTo>
                    <a:lnTo>
                      <a:pt x="85739" y="172994"/>
                    </a:lnTo>
                    <a:lnTo>
                      <a:pt x="52396" y="138078"/>
                    </a:lnTo>
                    <a:lnTo>
                      <a:pt x="25404" y="95226"/>
                    </a:lnTo>
                    <a:lnTo>
                      <a:pt x="7939" y="52374"/>
                    </a:lnTo>
                    <a:lnTo>
                      <a:pt x="0" y="0"/>
                    </a:lnTo>
                    <a:lnTo>
                      <a:pt x="0" y="9522"/>
                    </a:lnTo>
                    <a:lnTo>
                      <a:pt x="0" y="17458"/>
                    </a:lnTo>
                    <a:lnTo>
                      <a:pt x="0" y="60310"/>
                    </a:lnTo>
                    <a:lnTo>
                      <a:pt x="7939" y="95226"/>
                    </a:lnTo>
                    <a:lnTo>
                      <a:pt x="25404" y="138078"/>
                    </a:lnTo>
                    <a:lnTo>
                      <a:pt x="52396" y="180930"/>
                    </a:lnTo>
                    <a:lnTo>
                      <a:pt x="85739" y="225369"/>
                    </a:lnTo>
                    <a:lnTo>
                      <a:pt x="138134" y="276156"/>
                    </a:lnTo>
                    <a:lnTo>
                      <a:pt x="198469" y="328531"/>
                    </a:lnTo>
                    <a:lnTo>
                      <a:pt x="284208" y="380906"/>
                    </a:lnTo>
                    <a:lnTo>
                      <a:pt x="387412" y="441216"/>
                    </a:lnTo>
                    <a:lnTo>
                      <a:pt x="517607" y="492003"/>
                    </a:lnTo>
                    <a:lnTo>
                      <a:pt x="663680" y="552313"/>
                    </a:lnTo>
                    <a:lnTo>
                      <a:pt x="835158" y="604688"/>
                    </a:lnTo>
                    <a:lnTo>
                      <a:pt x="1043153" y="657062"/>
                    </a:lnTo>
                    <a:lnTo>
                      <a:pt x="1189226" y="690392"/>
                    </a:lnTo>
                    <a:lnTo>
                      <a:pt x="1317834" y="734831"/>
                    </a:lnTo>
                    <a:lnTo>
                      <a:pt x="1430565" y="777683"/>
                    </a:lnTo>
                    <a:lnTo>
                      <a:pt x="1533769" y="812599"/>
                    </a:lnTo>
                    <a:lnTo>
                      <a:pt x="1611568" y="855451"/>
                    </a:lnTo>
                    <a:lnTo>
                      <a:pt x="1671903" y="898303"/>
                    </a:lnTo>
                    <a:lnTo>
                      <a:pt x="1714772" y="941172"/>
                    </a:lnTo>
                    <a:lnTo>
                      <a:pt x="1749703" y="984007"/>
                    </a:lnTo>
                    <a:lnTo>
                      <a:pt x="1765580" y="1028446"/>
                    </a:lnTo>
                    <a:lnTo>
                      <a:pt x="1775107" y="1071298"/>
                    </a:lnTo>
                    <a:lnTo>
                      <a:pt x="1765580" y="1106214"/>
                    </a:lnTo>
                    <a:lnTo>
                      <a:pt x="1740176" y="1149066"/>
                    </a:lnTo>
                    <a:lnTo>
                      <a:pt x="1714772" y="1183982"/>
                    </a:lnTo>
                    <a:lnTo>
                      <a:pt x="1671903" y="1217312"/>
                    </a:lnTo>
                    <a:lnTo>
                      <a:pt x="1611568" y="1252228"/>
                    </a:lnTo>
                    <a:lnTo>
                      <a:pt x="1551234" y="1287145"/>
                    </a:lnTo>
                    <a:lnTo>
                      <a:pt x="1662377" y="1252228"/>
                    </a:lnTo>
                    <a:lnTo>
                      <a:pt x="1757642" y="1217312"/>
                    </a:lnTo>
                    <a:lnTo>
                      <a:pt x="1835442" y="1183982"/>
                    </a:lnTo>
                    <a:lnTo>
                      <a:pt x="1903715" y="1149066"/>
                    </a:lnTo>
                    <a:lnTo>
                      <a:pt x="1946584" y="1114150"/>
                    </a:lnTo>
                    <a:lnTo>
                      <a:pt x="1981515" y="1071298"/>
                    </a:lnTo>
                    <a:lnTo>
                      <a:pt x="1998980" y="1028446"/>
                    </a:lnTo>
                    <a:lnTo>
                      <a:pt x="1998980" y="976071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/>
                  </a:gs>
                  <a:gs pos="100000">
                    <a:srgbClr val="002F8C"/>
                  </a:gs>
                </a:gsLst>
                <a:lin ang="270000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5715" bIns="317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10" name="Freeform 8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wAAAAAAAAAAAAAAAAAAAAEAAABQAAAAAAAAAAAA4D8AAAAAAADgPwAAAAAAAOA/AAAAAAAA4D8AAAAAAADgPwAAAAAAAOA/AAAAAAAA4D8AAAAAAADgPwAAAAAAAOA/AAAAAAAA4D8CAAAAjAAAAAEAAAADAAAAACp+AAAzmQgAAAAAAAAAAAAAAAAAAAAAAAAAAAAAAAAAAAAAeAAAAAEAAABAAAAAAAAAAGQAAAA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BCAMAAAAEAAAAAAAAAAAAAAAAAAAAAAAAAAeAAAAaAAAAAAAAAAAAAAAAAAAAAAAAAAAAAAAECcAABAnAAAAAAAAAAAAAAAAAAAAAAAAAAAAAAAAAAAAAAAAAAAAABQAAAAAAAAAwMD/AAAAAABkAAAAMgAAAAAAAABkAAAAAAAAAH9/fwAKAAAAHwAAAFQAAAAAKn4AADOZAQAAAAAAAAAAAAAAAAAAAAAAAAAAAAAAAAAAAAAAAAAA////An9/fwAABRQDzMzMAMDA/wB/f38AAAAAAAAAAAAAAAAAAAAAAAAAAAAhAAAAGAAAABQAAABSHAAArSAAACU4AAAkKgAAAAAAACYAAAAIAAAA//////////8="/>
                  </a:ext>
                </a:extLst>
              </p:cNvSpPr>
              <p:nvPr/>
            </p:nvSpPr>
            <p:spPr>
              <a:xfrm>
                <a:off x="4603750" y="5311775"/>
                <a:ext cx="4523105" cy="1538605"/>
              </a:xfrm>
              <a:custGeom>
                <a:avLst/>
                <a:gdLst/>
                <a:ahLst/>
                <a:cxnLst/>
                <a:rect l="0" t="0" r="4523105" b="1538605"/>
                <a:pathLst>
                  <a:path w="4523105" h="1538605">
                    <a:moveTo>
                      <a:pt x="146060" y="1521138"/>
                    </a:moveTo>
                    <a:lnTo>
                      <a:pt x="0" y="1538605"/>
                    </a:lnTo>
                    <a:lnTo>
                      <a:pt x="620756" y="1538605"/>
                    </a:lnTo>
                    <a:lnTo>
                      <a:pt x="689023" y="1503672"/>
                    </a:lnTo>
                    <a:lnTo>
                      <a:pt x="766816" y="1451274"/>
                    </a:lnTo>
                    <a:lnTo>
                      <a:pt x="879536" y="1390937"/>
                    </a:lnTo>
                    <a:lnTo>
                      <a:pt x="1008133" y="1330599"/>
                    </a:lnTo>
                    <a:lnTo>
                      <a:pt x="1154193" y="1260735"/>
                    </a:lnTo>
                    <a:lnTo>
                      <a:pt x="1327243" y="1182931"/>
                    </a:lnTo>
                    <a:lnTo>
                      <a:pt x="1525694" y="1105128"/>
                    </a:lnTo>
                    <a:lnTo>
                      <a:pt x="1749547" y="1019385"/>
                    </a:lnTo>
                    <a:lnTo>
                      <a:pt x="1998802" y="924115"/>
                    </a:lnTo>
                    <a:lnTo>
                      <a:pt x="2275047" y="828846"/>
                    </a:lnTo>
                    <a:lnTo>
                      <a:pt x="2576693" y="733576"/>
                    </a:lnTo>
                    <a:lnTo>
                      <a:pt x="2903741" y="639894"/>
                    </a:lnTo>
                    <a:lnTo>
                      <a:pt x="3265716" y="544624"/>
                    </a:lnTo>
                    <a:lnTo>
                      <a:pt x="3653093" y="449355"/>
                    </a:lnTo>
                    <a:lnTo>
                      <a:pt x="4075398" y="354085"/>
                    </a:lnTo>
                    <a:lnTo>
                      <a:pt x="4523105" y="258815"/>
                    </a:lnTo>
                    <a:lnTo>
                      <a:pt x="4523105" y="0"/>
                    </a:lnTo>
                    <a:lnTo>
                      <a:pt x="4472301" y="25405"/>
                    </a:lnTo>
                    <a:lnTo>
                      <a:pt x="4402446" y="52398"/>
                    </a:lnTo>
                    <a:lnTo>
                      <a:pt x="4316715" y="85742"/>
                    </a:lnTo>
                    <a:lnTo>
                      <a:pt x="4203995" y="120674"/>
                    </a:lnTo>
                    <a:lnTo>
                      <a:pt x="4083336" y="155607"/>
                    </a:lnTo>
                    <a:lnTo>
                      <a:pt x="3954740" y="190539"/>
                    </a:lnTo>
                    <a:lnTo>
                      <a:pt x="3808679" y="233410"/>
                    </a:lnTo>
                    <a:lnTo>
                      <a:pt x="3653093" y="268342"/>
                    </a:lnTo>
                    <a:lnTo>
                      <a:pt x="3326045" y="354085"/>
                    </a:lnTo>
                    <a:lnTo>
                      <a:pt x="2998998" y="439828"/>
                    </a:lnTo>
                    <a:lnTo>
                      <a:pt x="2679888" y="517631"/>
                    </a:lnTo>
                    <a:lnTo>
                      <a:pt x="2524302" y="562090"/>
                    </a:lnTo>
                    <a:lnTo>
                      <a:pt x="2386179" y="604962"/>
                    </a:lnTo>
                    <a:lnTo>
                      <a:pt x="1757485" y="803440"/>
                    </a:lnTo>
                    <a:lnTo>
                      <a:pt x="1447901" y="916176"/>
                    </a:lnTo>
                    <a:lnTo>
                      <a:pt x="1154193" y="1027324"/>
                    </a:lnTo>
                    <a:lnTo>
                      <a:pt x="870011" y="1140060"/>
                    </a:lnTo>
                    <a:lnTo>
                      <a:pt x="603292" y="1260735"/>
                    </a:lnTo>
                    <a:lnTo>
                      <a:pt x="361975" y="1390937"/>
                    </a:lnTo>
                    <a:lnTo>
                      <a:pt x="146060" y="1521138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rgbClr val="002A7E"/>
                  </a:gs>
                  <a:gs pos="100000">
                    <a:schemeClr val="bg1"/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5715" bIns="444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9" name="Freeform 9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wAAAAAAAAAAAAAAAAAAAAEAAABQAAAAAAAAAAAA4D8AAAAAAADgPwAAAAAAAOA/AAAAAAAA4D8AAAAAAADgPwAAAAAAAOA/AAAAAAAA4D8AAAAAAADgPwAAAAAAAOA/AAAAAAAA4D8CAAAAjAAAAAEAAAAAAAAAADOZCAAzmQgAAAAAAAAAAAAAAAAAAAAAAAAAAAAAAAAAAAAAeAAAAAEAAABAAAAAAAAAAAA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PQAAAAMAAAAEAAAAAAAAAAAAAAAAAAAAAAAAAAeAAAAaAAAAAAAAAAAAAAAAAAAAAAAAAAAAAAAECcAABAnAAAAAAAAAAAAAAAAAAAAAAAAAAAAAAAAAAAAAAAAAAAAABQAAAAAAAAAwMD/AAAAAABkAAAAMgAAAAAAAABkAAAAAAAAAH9/fwAKAAAAHwAAAFQAAAAAM5kBADOZAQAAAAAAAAAAAAAAAAAAAAAAAAAAAAAAAAAAAAAAAAAA////An9/fwAABRQDzMzMAMDA/wB/f38AAAAAAAAAAAAAAAAAAAAAAAAAAAAhAAAAGAAAABQAAADWGgAAxxUAADQ4AAAkKgAAAAAAACYAAAAIAAAA//////////8="/>
                  </a:ext>
                </a:extLst>
              </p:cNvSpPr>
              <p:nvPr/>
            </p:nvSpPr>
            <p:spPr>
              <a:xfrm>
                <a:off x="4362450" y="3540125"/>
                <a:ext cx="4773930" cy="3310255"/>
              </a:xfrm>
              <a:custGeom>
                <a:avLst/>
                <a:gdLst/>
                <a:ahLst/>
                <a:cxnLst/>
                <a:rect l="0" t="0" r="4773930" b="3310255"/>
                <a:pathLst>
                  <a:path w="4773930" h="3310255">
                    <a:moveTo>
                      <a:pt x="2265513" y="700154"/>
                    </a:moveTo>
                    <a:lnTo>
                      <a:pt x="2275039" y="752547"/>
                    </a:lnTo>
                    <a:lnTo>
                      <a:pt x="2292502" y="795413"/>
                    </a:lnTo>
                    <a:lnTo>
                      <a:pt x="2317904" y="838280"/>
                    </a:lnTo>
                    <a:lnTo>
                      <a:pt x="2352831" y="873207"/>
                    </a:lnTo>
                    <a:lnTo>
                      <a:pt x="2446500" y="941477"/>
                    </a:lnTo>
                    <a:lnTo>
                      <a:pt x="2576684" y="1011334"/>
                    </a:lnTo>
                    <a:lnTo>
                      <a:pt x="2722744" y="1063727"/>
                    </a:lnTo>
                    <a:lnTo>
                      <a:pt x="2886267" y="1114531"/>
                    </a:lnTo>
                    <a:lnTo>
                      <a:pt x="3059316" y="1166924"/>
                    </a:lnTo>
                    <a:lnTo>
                      <a:pt x="3240303" y="1209791"/>
                    </a:lnTo>
                    <a:lnTo>
                      <a:pt x="3421290" y="1252657"/>
                    </a:lnTo>
                    <a:lnTo>
                      <a:pt x="3602277" y="1305050"/>
                    </a:lnTo>
                    <a:lnTo>
                      <a:pt x="3765800" y="1347916"/>
                    </a:lnTo>
                    <a:lnTo>
                      <a:pt x="3911860" y="1400309"/>
                    </a:lnTo>
                    <a:lnTo>
                      <a:pt x="4049982" y="1460640"/>
                    </a:lnTo>
                    <a:lnTo>
                      <a:pt x="4153176" y="1520970"/>
                    </a:lnTo>
                    <a:lnTo>
                      <a:pt x="4188104" y="1555898"/>
                    </a:lnTo>
                    <a:lnTo>
                      <a:pt x="4221443" y="1598765"/>
                    </a:lnTo>
                    <a:lnTo>
                      <a:pt x="4248433" y="1633694"/>
                    </a:lnTo>
                    <a:lnTo>
                      <a:pt x="4256371" y="1676560"/>
                    </a:lnTo>
                    <a:lnTo>
                      <a:pt x="4256371" y="1719427"/>
                    </a:lnTo>
                    <a:lnTo>
                      <a:pt x="4248433" y="1754355"/>
                    </a:lnTo>
                    <a:lnTo>
                      <a:pt x="4230969" y="1789284"/>
                    </a:lnTo>
                    <a:lnTo>
                      <a:pt x="4196042" y="1824211"/>
                    </a:lnTo>
                    <a:lnTo>
                      <a:pt x="4153176" y="1857553"/>
                    </a:lnTo>
                    <a:lnTo>
                      <a:pt x="4100785" y="1884543"/>
                    </a:lnTo>
                    <a:lnTo>
                      <a:pt x="4040456" y="1917883"/>
                    </a:lnTo>
                    <a:lnTo>
                      <a:pt x="3972189" y="1944874"/>
                    </a:lnTo>
                    <a:lnTo>
                      <a:pt x="3886458" y="1970276"/>
                    </a:lnTo>
                    <a:lnTo>
                      <a:pt x="3791202" y="1995678"/>
                    </a:lnTo>
                    <a:lnTo>
                      <a:pt x="3695946" y="2022669"/>
                    </a:lnTo>
                    <a:lnTo>
                      <a:pt x="3584813" y="2048071"/>
                    </a:lnTo>
                    <a:lnTo>
                      <a:pt x="3343497" y="2108402"/>
                    </a:lnTo>
                    <a:lnTo>
                      <a:pt x="3067254" y="2178258"/>
                    </a:lnTo>
                    <a:lnTo>
                      <a:pt x="2765609" y="2256053"/>
                    </a:lnTo>
                    <a:lnTo>
                      <a:pt x="2430624" y="2341787"/>
                    </a:lnTo>
                    <a:lnTo>
                      <a:pt x="2076588" y="2444984"/>
                    </a:lnTo>
                    <a:lnTo>
                      <a:pt x="1697150" y="2567233"/>
                    </a:lnTo>
                    <a:lnTo>
                      <a:pt x="1301837" y="2713297"/>
                    </a:lnTo>
                    <a:lnTo>
                      <a:pt x="879533" y="2886351"/>
                    </a:lnTo>
                    <a:lnTo>
                      <a:pt x="447705" y="3084808"/>
                    </a:lnTo>
                    <a:lnTo>
                      <a:pt x="0" y="3310255"/>
                    </a:lnTo>
                    <a:lnTo>
                      <a:pt x="241316" y="3310255"/>
                    </a:lnTo>
                    <a:lnTo>
                      <a:pt x="387376" y="3292790"/>
                    </a:lnTo>
                    <a:lnTo>
                      <a:pt x="612816" y="3162603"/>
                    </a:lnTo>
                    <a:lnTo>
                      <a:pt x="852544" y="3032415"/>
                    </a:lnTo>
                    <a:lnTo>
                      <a:pt x="1111324" y="2911754"/>
                    </a:lnTo>
                    <a:lnTo>
                      <a:pt x="1395505" y="2799030"/>
                    </a:lnTo>
                    <a:lnTo>
                      <a:pt x="1689212" y="2687895"/>
                    </a:lnTo>
                    <a:lnTo>
                      <a:pt x="1998795" y="2575171"/>
                    </a:lnTo>
                    <a:lnTo>
                      <a:pt x="2637013" y="2376715"/>
                    </a:lnTo>
                    <a:lnTo>
                      <a:pt x="2775135" y="2333848"/>
                    </a:lnTo>
                    <a:lnTo>
                      <a:pt x="2929132" y="2289394"/>
                    </a:lnTo>
                    <a:lnTo>
                      <a:pt x="3248241" y="2211599"/>
                    </a:lnTo>
                    <a:lnTo>
                      <a:pt x="3575288" y="2125866"/>
                    </a:lnTo>
                    <a:lnTo>
                      <a:pt x="3902335" y="2040133"/>
                    </a:lnTo>
                    <a:lnTo>
                      <a:pt x="4049982" y="2005204"/>
                    </a:lnTo>
                    <a:lnTo>
                      <a:pt x="4196042" y="1962338"/>
                    </a:lnTo>
                    <a:lnTo>
                      <a:pt x="4334163" y="1927409"/>
                    </a:lnTo>
                    <a:lnTo>
                      <a:pt x="4454821" y="1892481"/>
                    </a:lnTo>
                    <a:lnTo>
                      <a:pt x="4565954" y="1857553"/>
                    </a:lnTo>
                    <a:lnTo>
                      <a:pt x="4653272" y="1824212"/>
                    </a:lnTo>
                    <a:lnTo>
                      <a:pt x="4721539" y="1797222"/>
                    </a:lnTo>
                    <a:lnTo>
                      <a:pt x="4773930" y="1771819"/>
                    </a:lnTo>
                    <a:lnTo>
                      <a:pt x="4773930" y="1382845"/>
                    </a:lnTo>
                    <a:lnTo>
                      <a:pt x="4669148" y="1365380"/>
                    </a:lnTo>
                    <a:lnTo>
                      <a:pt x="4540552" y="1339978"/>
                    </a:lnTo>
                    <a:lnTo>
                      <a:pt x="4402430" y="1312988"/>
                    </a:lnTo>
                    <a:lnTo>
                      <a:pt x="4238907" y="1279647"/>
                    </a:lnTo>
                    <a:lnTo>
                      <a:pt x="4075384" y="1244719"/>
                    </a:lnTo>
                    <a:lnTo>
                      <a:pt x="3902335" y="1201852"/>
                    </a:lnTo>
                    <a:lnTo>
                      <a:pt x="3557824" y="1114531"/>
                    </a:lnTo>
                    <a:lnTo>
                      <a:pt x="3394301" y="1063727"/>
                    </a:lnTo>
                    <a:lnTo>
                      <a:pt x="3248241" y="1011334"/>
                    </a:lnTo>
                    <a:lnTo>
                      <a:pt x="3110119" y="958941"/>
                    </a:lnTo>
                    <a:lnTo>
                      <a:pt x="2989461" y="898611"/>
                    </a:lnTo>
                    <a:lnTo>
                      <a:pt x="2895793" y="847806"/>
                    </a:lnTo>
                    <a:lnTo>
                      <a:pt x="2825938" y="785887"/>
                    </a:lnTo>
                    <a:lnTo>
                      <a:pt x="2808474" y="752547"/>
                    </a:lnTo>
                    <a:lnTo>
                      <a:pt x="2791011" y="725557"/>
                    </a:lnTo>
                    <a:lnTo>
                      <a:pt x="2783073" y="692216"/>
                    </a:lnTo>
                    <a:lnTo>
                      <a:pt x="2791011" y="665226"/>
                    </a:lnTo>
                    <a:lnTo>
                      <a:pt x="2825938" y="604895"/>
                    </a:lnTo>
                    <a:lnTo>
                      <a:pt x="2878329" y="544564"/>
                    </a:lnTo>
                    <a:lnTo>
                      <a:pt x="2956122" y="501698"/>
                    </a:lnTo>
                    <a:lnTo>
                      <a:pt x="3049790" y="458831"/>
                    </a:lnTo>
                    <a:lnTo>
                      <a:pt x="3152985" y="423903"/>
                    </a:lnTo>
                    <a:lnTo>
                      <a:pt x="3273643" y="388974"/>
                    </a:lnTo>
                    <a:lnTo>
                      <a:pt x="3411764" y="363572"/>
                    </a:lnTo>
                    <a:lnTo>
                      <a:pt x="3549886" y="338169"/>
                    </a:lnTo>
                    <a:lnTo>
                      <a:pt x="3859469" y="285777"/>
                    </a:lnTo>
                    <a:lnTo>
                      <a:pt x="4170640" y="250849"/>
                    </a:lnTo>
                    <a:lnTo>
                      <a:pt x="4488161" y="198456"/>
                    </a:lnTo>
                    <a:lnTo>
                      <a:pt x="4635808" y="173054"/>
                    </a:lnTo>
                    <a:lnTo>
                      <a:pt x="4773930" y="138125"/>
                    </a:lnTo>
                    <a:lnTo>
                      <a:pt x="4773930" y="0"/>
                    </a:lnTo>
                    <a:lnTo>
                      <a:pt x="4618345" y="34928"/>
                    </a:lnTo>
                    <a:lnTo>
                      <a:pt x="4437358" y="69856"/>
                    </a:lnTo>
                    <a:lnTo>
                      <a:pt x="4248433" y="104785"/>
                    </a:lnTo>
                    <a:lnTo>
                      <a:pt x="4049982" y="130187"/>
                    </a:lnTo>
                    <a:lnTo>
                      <a:pt x="3627679" y="190518"/>
                    </a:lnTo>
                    <a:lnTo>
                      <a:pt x="3421290" y="215920"/>
                    </a:lnTo>
                    <a:lnTo>
                      <a:pt x="3222839" y="250849"/>
                    </a:lnTo>
                    <a:lnTo>
                      <a:pt x="3024389" y="276251"/>
                    </a:lnTo>
                    <a:lnTo>
                      <a:pt x="2843402" y="320705"/>
                    </a:lnTo>
                    <a:lnTo>
                      <a:pt x="2679878" y="363572"/>
                    </a:lnTo>
                    <a:lnTo>
                      <a:pt x="2541757" y="414377"/>
                    </a:lnTo>
                    <a:lnTo>
                      <a:pt x="2421099" y="476295"/>
                    </a:lnTo>
                    <a:lnTo>
                      <a:pt x="2335368" y="536626"/>
                    </a:lnTo>
                    <a:lnTo>
                      <a:pt x="2309966" y="569967"/>
                    </a:lnTo>
                    <a:lnTo>
                      <a:pt x="2282977" y="614421"/>
                    </a:lnTo>
                    <a:lnTo>
                      <a:pt x="2265513" y="657288"/>
                    </a:lnTo>
                    <a:lnTo>
                      <a:pt x="2265513" y="7001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0" tIns="0" rIns="5715" bIns="4445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  <p:sp>
            <p:nvSpPr>
              <p:cNvPr id="8" name="Freeform 10"/>
              <p:cNvSpPr>
                <a:extLst>
                  <a:ext uri="smNativeData">
                    <pr:smNativeData xmlns="" xmlns:p14="http://schemas.microsoft.com/office/powerpoint/2010/main" xmlns:pr="smNativeData" val="SMDATA_13_cc78VxMAAAAlAAAACwAAAA0AAAAAAAAAAAAAAAAJAAAABAAAAAAAAAAAAAAAAAAAAAEAAABQAAAAAAAAAAAA4D8AAAAAAADgPwAAAAAAAOA/AAAAAAAA4D8AAAAAAADgPwAAAAAAAOA/AAAAAAAA4D8AAAAAAADgPwAAAAAAAOA/AAAAAAAA4D8CAAAAjAAAAAEAAAADAAAAAC2HAAAzmQgAAAAAAAAAAAAAAAAAAAAAAAAAAAAAAAAAAAAAeAAAAAEAAABAAAAAYwAAAGQAAAA7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DphY2MMAAAAEAAAAAAAAAAAAAAAAAAAAAAAAAAeAAAAaAAAAAAAAAAAAAAAAAAAAAAAAAAAAAAAECcAABAnAAAAAAAAAAAAAAAAAAAAAAAAAAAAAAAAAAAAAAAAAAAAABQAAAAAAAAAwMD/AAAAAABkAAAAMgAAAAAAAABkAAAAAAAAAH9/fwAKAAAAHwAAAFQAAAAALYcAADOZAQAAAAAAAAAAAAAAAAAAAAAAAAAAAAAAAAAAAAAAAAAA////An9/fwAABRQDzMzMAMDA/wB/f38AAAAAAAAAAAAAAAAAAAAAAAAAAAAhAAAAGAAAABQAAAD1KwAAoRYAACU4AADkGwAAAAAAACYAAAAIAAAA//////////8="/>
                  </a:ext>
                </a:extLst>
              </p:cNvSpPr>
              <p:nvPr/>
            </p:nvSpPr>
            <p:spPr>
              <a:xfrm>
                <a:off x="7145655" y="3678555"/>
                <a:ext cx="1981200" cy="855345"/>
              </a:xfrm>
              <a:custGeom>
                <a:avLst/>
                <a:gdLst/>
                <a:ahLst/>
                <a:cxnLst/>
                <a:rect l="0" t="0" r="1981200" b="855345"/>
                <a:pathLst>
                  <a:path w="1981200" h="855345">
                    <a:moveTo>
                      <a:pt x="0" y="526854"/>
                    </a:moveTo>
                    <a:lnTo>
                      <a:pt x="0" y="571287"/>
                    </a:lnTo>
                    <a:lnTo>
                      <a:pt x="7938" y="614134"/>
                    </a:lnTo>
                    <a:lnTo>
                      <a:pt x="42863" y="656981"/>
                    </a:lnTo>
                    <a:lnTo>
                      <a:pt x="85725" y="691893"/>
                    </a:lnTo>
                    <a:lnTo>
                      <a:pt x="146050" y="734739"/>
                    </a:lnTo>
                    <a:lnTo>
                      <a:pt x="223838" y="777586"/>
                    </a:lnTo>
                    <a:lnTo>
                      <a:pt x="309563" y="812498"/>
                    </a:lnTo>
                    <a:lnTo>
                      <a:pt x="404813" y="855345"/>
                    </a:lnTo>
                    <a:lnTo>
                      <a:pt x="336550" y="820432"/>
                    </a:lnTo>
                    <a:lnTo>
                      <a:pt x="284163" y="777586"/>
                    </a:lnTo>
                    <a:lnTo>
                      <a:pt x="249238" y="742661"/>
                    </a:lnTo>
                    <a:lnTo>
                      <a:pt x="223838" y="709349"/>
                    </a:lnTo>
                    <a:lnTo>
                      <a:pt x="215900" y="674437"/>
                    </a:lnTo>
                    <a:lnTo>
                      <a:pt x="215900" y="639525"/>
                    </a:lnTo>
                    <a:lnTo>
                      <a:pt x="223838" y="604613"/>
                    </a:lnTo>
                    <a:lnTo>
                      <a:pt x="249238" y="579213"/>
                    </a:lnTo>
                    <a:lnTo>
                      <a:pt x="284163" y="544288"/>
                    </a:lnTo>
                    <a:lnTo>
                      <a:pt x="319088" y="518919"/>
                    </a:lnTo>
                    <a:lnTo>
                      <a:pt x="422275" y="466551"/>
                    </a:lnTo>
                    <a:lnTo>
                      <a:pt x="560388" y="415770"/>
                    </a:lnTo>
                    <a:lnTo>
                      <a:pt x="706438" y="371337"/>
                    </a:lnTo>
                    <a:lnTo>
                      <a:pt x="879475" y="338012"/>
                    </a:lnTo>
                    <a:lnTo>
                      <a:pt x="1050925" y="303099"/>
                    </a:lnTo>
                    <a:lnTo>
                      <a:pt x="1412875" y="242797"/>
                    </a:lnTo>
                    <a:lnTo>
                      <a:pt x="1576388" y="215819"/>
                    </a:lnTo>
                    <a:lnTo>
                      <a:pt x="1731963" y="190429"/>
                    </a:lnTo>
                    <a:lnTo>
                      <a:pt x="1870075" y="182494"/>
                    </a:lnTo>
                    <a:lnTo>
                      <a:pt x="1981200" y="165038"/>
                    </a:lnTo>
                    <a:lnTo>
                      <a:pt x="1981200" y="0"/>
                    </a:lnTo>
                    <a:lnTo>
                      <a:pt x="1843088" y="34912"/>
                    </a:lnTo>
                    <a:lnTo>
                      <a:pt x="1697038" y="60302"/>
                    </a:lnTo>
                    <a:lnTo>
                      <a:pt x="1387475" y="112670"/>
                    </a:lnTo>
                    <a:lnTo>
                      <a:pt x="1068388" y="147582"/>
                    </a:lnTo>
                    <a:lnTo>
                      <a:pt x="766763" y="199950"/>
                    </a:lnTo>
                    <a:lnTo>
                      <a:pt x="620713" y="225341"/>
                    </a:lnTo>
                    <a:lnTo>
                      <a:pt x="490538" y="250731"/>
                    </a:lnTo>
                    <a:lnTo>
                      <a:pt x="361950" y="285643"/>
                    </a:lnTo>
                    <a:lnTo>
                      <a:pt x="258763" y="320556"/>
                    </a:lnTo>
                    <a:lnTo>
                      <a:pt x="163513" y="363402"/>
                    </a:lnTo>
                    <a:lnTo>
                      <a:pt x="85725" y="406249"/>
                    </a:lnTo>
                    <a:lnTo>
                      <a:pt x="34925" y="466551"/>
                    </a:lnTo>
                    <a:lnTo>
                      <a:pt x="0" y="526854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rgbClr val="002D87"/>
                  </a:gs>
                  <a:gs pos="100000">
                    <a:schemeClr val="bg1"/>
                  </a:gs>
                </a:gsLst>
                <a:lin ang="2700000" scaled="0"/>
                <a:tileRect/>
              </a:gradFill>
              <a:ln>
                <a:noFill/>
              </a:ln>
              <a:effectLst/>
            </p:spPr>
            <p:txBody>
              <a:bodyPr vert="horz" wrap="square" lIns="0" tIns="0" rIns="5715" bIns="2540" numCol="1" spcCol="215900" anchor="t"/>
              <a:lstStyle/>
              <a:p>
                <a:pPr>
                  <a:defRPr lang="en-US"/>
                </a:pPr>
                <a:endParaRPr lang="cs-CZ"/>
              </a:p>
            </p:txBody>
          </p:sp>
        </p:grpSp>
        <p:sp>
          <p:nvSpPr>
            <p:cNvPr id="6" name="Freeform 11"/>
            <p:cNvSpPr>
              <a:extLst>
                <a:ext uri="smNativeData">
                  <pr:smNativeData xmlns="" xmlns:p14="http://schemas.microsoft.com/office/powerpoint/2010/main" xmlns:pr="smNativeData" val="SMDATA_13_cc78VxMAAAAlAAAACwAAAA0AAAAAAAAAAAAAAAAIAAAABQAAAAAAAAAAAAAAAAAAAAEAAABQAAAAAAAAAAAA4D8AAAAAAADgPwAAAAAAAOA/AAAAAAAA4D8AAAAAAADgPwAAAAAAAOA/AAAAAAAA4D8AAAAAAADgPwAAAAAAAOA/AAAAAAAA4D8CAAAAjAAAAAEAAAADAAAAACuCAAAzmQgAAAAAAAAAAAAAAAAAAAAAAAAAAAAAAAAAAAAAeAAAAAEAAABAAAAAYwAAAGQAAAA7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I4FAAAMAAAAEAAAAAAAAAAAAAAAAAAAAAAAAAAeAAAAaAAAAAAAAAAAAAAAAAAAAAAAAAAAAAAAECcAABAnAAAAAAAAAAAAAAAAAAAAAAAAAAAAAAAAAAAAAAAAAAAAABQAAAAAAAAAwMD/AAAAAABkAAAAMgAAAAAAAABkAAAAAAAAAH9/fwAKAAAAHwAAAFQAAAAAK4IAADOZAQAAAAAAAAAAAAAAAAAAAAAAAAAAAAAAAAAAAAAAAAAA////An9/fwAABRQDzMzMAMDA/wB/f38AAAAAAAAAAAAAAAAAAAAAAAAAAAAhAAAAGAAAABQAAABxIAAAGQ0AAEQyAAAbHAAAAAAAACYAAAAIAAAA//////////8="/>
                </a:ext>
              </a:extLst>
            </p:cNvSpPr>
            <p:nvPr/>
          </p:nvSpPr>
          <p:spPr>
            <a:xfrm>
              <a:off x="5273675" y="2129155"/>
              <a:ext cx="2897505" cy="2439670"/>
            </a:xfrm>
            <a:custGeom>
              <a:avLst/>
              <a:gdLst/>
              <a:ahLst/>
              <a:cxnLst/>
              <a:rect l="0" t="0" r="2897505" b="2439670"/>
              <a:pathLst>
                <a:path w="2897505" h="2439670">
                  <a:moveTo>
                    <a:pt x="972986" y="1806917"/>
                  </a:moveTo>
                  <a:lnTo>
                    <a:pt x="1239263" y="1762076"/>
                  </a:lnTo>
                  <a:lnTo>
                    <a:pt x="1486611" y="1717235"/>
                  </a:lnTo>
                  <a:lnTo>
                    <a:pt x="1712506" y="1680698"/>
                  </a:lnTo>
                  <a:lnTo>
                    <a:pt x="1918208" y="1635858"/>
                  </a:lnTo>
                  <a:lnTo>
                    <a:pt x="2102457" y="1589356"/>
                  </a:lnTo>
                  <a:lnTo>
                    <a:pt x="2266515" y="1544515"/>
                  </a:lnTo>
                  <a:lnTo>
                    <a:pt x="2417952" y="1489710"/>
                  </a:lnTo>
                  <a:lnTo>
                    <a:pt x="2540364" y="1444869"/>
                  </a:lnTo>
                  <a:lnTo>
                    <a:pt x="2650157" y="1381760"/>
                  </a:lnTo>
                  <a:lnTo>
                    <a:pt x="2739757" y="1328615"/>
                  </a:lnTo>
                  <a:lnTo>
                    <a:pt x="2801594" y="1255542"/>
                  </a:lnTo>
                  <a:lnTo>
                    <a:pt x="2855859" y="1182468"/>
                  </a:lnTo>
                  <a:lnTo>
                    <a:pt x="2883623" y="1111055"/>
                  </a:lnTo>
                  <a:lnTo>
                    <a:pt x="2897505" y="1019712"/>
                  </a:lnTo>
                  <a:lnTo>
                    <a:pt x="2889933" y="930031"/>
                  </a:lnTo>
                  <a:lnTo>
                    <a:pt x="2863431" y="830385"/>
                  </a:lnTo>
                  <a:lnTo>
                    <a:pt x="2828096" y="758972"/>
                  </a:lnTo>
                  <a:lnTo>
                    <a:pt x="2773831" y="677594"/>
                  </a:lnTo>
                  <a:lnTo>
                    <a:pt x="2705684" y="604520"/>
                  </a:lnTo>
                  <a:lnTo>
                    <a:pt x="2623655" y="533107"/>
                  </a:lnTo>
                  <a:lnTo>
                    <a:pt x="2534054" y="460033"/>
                  </a:lnTo>
                  <a:lnTo>
                    <a:pt x="2431834" y="388620"/>
                  </a:lnTo>
                  <a:lnTo>
                    <a:pt x="2232441" y="260741"/>
                  </a:lnTo>
                  <a:lnTo>
                    <a:pt x="2130221" y="207596"/>
                  </a:lnTo>
                  <a:lnTo>
                    <a:pt x="2034311" y="152791"/>
                  </a:lnTo>
                  <a:lnTo>
                    <a:pt x="1938400" y="107950"/>
                  </a:lnTo>
                  <a:lnTo>
                    <a:pt x="1862681" y="71413"/>
                  </a:lnTo>
                  <a:lnTo>
                    <a:pt x="1794534" y="44841"/>
                  </a:lnTo>
                  <a:lnTo>
                    <a:pt x="1746579" y="16608"/>
                  </a:lnTo>
                  <a:lnTo>
                    <a:pt x="1712506" y="8304"/>
                  </a:lnTo>
                  <a:lnTo>
                    <a:pt x="1698624" y="0"/>
                  </a:lnTo>
                  <a:lnTo>
                    <a:pt x="1890445" y="89682"/>
                  </a:lnTo>
                  <a:lnTo>
                    <a:pt x="2088576" y="197632"/>
                  </a:lnTo>
                  <a:lnTo>
                    <a:pt x="2280397" y="307242"/>
                  </a:lnTo>
                  <a:lnTo>
                    <a:pt x="2458336" y="423496"/>
                  </a:lnTo>
                  <a:lnTo>
                    <a:pt x="2540364" y="478302"/>
                  </a:lnTo>
                  <a:lnTo>
                    <a:pt x="2609773" y="541411"/>
                  </a:lnTo>
                  <a:lnTo>
                    <a:pt x="2677920" y="604520"/>
                  </a:lnTo>
                  <a:lnTo>
                    <a:pt x="2739757" y="667629"/>
                  </a:lnTo>
                  <a:lnTo>
                    <a:pt x="2787712" y="730738"/>
                  </a:lnTo>
                  <a:lnTo>
                    <a:pt x="2821786" y="793848"/>
                  </a:lnTo>
                  <a:lnTo>
                    <a:pt x="2841977" y="866922"/>
                  </a:lnTo>
                  <a:lnTo>
                    <a:pt x="2855859" y="930031"/>
                  </a:lnTo>
                  <a:lnTo>
                    <a:pt x="2849549" y="993140"/>
                  </a:lnTo>
                  <a:lnTo>
                    <a:pt x="2828096" y="1056249"/>
                  </a:lnTo>
                  <a:lnTo>
                    <a:pt x="2794022" y="1111055"/>
                  </a:lnTo>
                  <a:lnTo>
                    <a:pt x="2739757" y="1165320"/>
                  </a:lnTo>
                  <a:lnTo>
                    <a:pt x="2677920" y="1210701"/>
                  </a:lnTo>
                  <a:lnTo>
                    <a:pt x="2602201" y="1255542"/>
                  </a:lnTo>
                  <a:lnTo>
                    <a:pt x="2520173" y="1292078"/>
                  </a:lnTo>
                  <a:lnTo>
                    <a:pt x="2424262" y="1328615"/>
                  </a:lnTo>
                  <a:lnTo>
                    <a:pt x="2314470" y="1363492"/>
                  </a:lnTo>
                  <a:lnTo>
                    <a:pt x="2205940" y="1400028"/>
                  </a:lnTo>
                  <a:lnTo>
                    <a:pt x="1958592" y="1454834"/>
                  </a:lnTo>
                  <a:lnTo>
                    <a:pt x="1704934" y="1507978"/>
                  </a:lnTo>
                  <a:lnTo>
                    <a:pt x="1431084" y="1562784"/>
                  </a:lnTo>
                  <a:lnTo>
                    <a:pt x="1164807" y="1607625"/>
                  </a:lnTo>
                  <a:lnTo>
                    <a:pt x="903577" y="1652465"/>
                  </a:lnTo>
                  <a:lnTo>
                    <a:pt x="657491" y="1707271"/>
                  </a:lnTo>
                  <a:lnTo>
                    <a:pt x="547699" y="1733843"/>
                  </a:lnTo>
                  <a:lnTo>
                    <a:pt x="445478" y="1770380"/>
                  </a:lnTo>
                  <a:lnTo>
                    <a:pt x="349568" y="1796952"/>
                  </a:lnTo>
                  <a:lnTo>
                    <a:pt x="259967" y="1833489"/>
                  </a:lnTo>
                  <a:lnTo>
                    <a:pt x="185510" y="1870026"/>
                  </a:lnTo>
                  <a:lnTo>
                    <a:pt x="116102" y="1906563"/>
                  </a:lnTo>
                  <a:lnTo>
                    <a:pt x="68146" y="1951404"/>
                  </a:lnTo>
                  <a:lnTo>
                    <a:pt x="27763" y="1996245"/>
                  </a:lnTo>
                  <a:lnTo>
                    <a:pt x="7571" y="2041085"/>
                  </a:lnTo>
                  <a:lnTo>
                    <a:pt x="0" y="2095891"/>
                  </a:lnTo>
                  <a:lnTo>
                    <a:pt x="13881" y="2150696"/>
                  </a:lnTo>
                  <a:lnTo>
                    <a:pt x="34073" y="2203841"/>
                  </a:lnTo>
                  <a:lnTo>
                    <a:pt x="68146" y="2250342"/>
                  </a:lnTo>
                  <a:lnTo>
                    <a:pt x="123673" y="2295183"/>
                  </a:lnTo>
                  <a:lnTo>
                    <a:pt x="177939" y="2331720"/>
                  </a:lnTo>
                  <a:lnTo>
                    <a:pt x="247347" y="2366596"/>
                  </a:lnTo>
                  <a:lnTo>
                    <a:pt x="329376" y="2403133"/>
                  </a:lnTo>
                  <a:lnTo>
                    <a:pt x="411405" y="2439670"/>
                  </a:lnTo>
                  <a:lnTo>
                    <a:pt x="335686" y="2394829"/>
                  </a:lnTo>
                  <a:lnTo>
                    <a:pt x="273849" y="2348328"/>
                  </a:lnTo>
                  <a:lnTo>
                    <a:pt x="219584" y="2303487"/>
                  </a:lnTo>
                  <a:lnTo>
                    <a:pt x="185510" y="2258646"/>
                  </a:lnTo>
                  <a:lnTo>
                    <a:pt x="157747" y="2213805"/>
                  </a:lnTo>
                  <a:lnTo>
                    <a:pt x="151437" y="2168965"/>
                  </a:lnTo>
                  <a:lnTo>
                    <a:pt x="157747" y="2122463"/>
                  </a:lnTo>
                  <a:lnTo>
                    <a:pt x="177939" y="2087587"/>
                  </a:lnTo>
                  <a:lnTo>
                    <a:pt x="219584" y="2041085"/>
                  </a:lnTo>
                  <a:lnTo>
                    <a:pt x="267539" y="2006209"/>
                  </a:lnTo>
                  <a:lnTo>
                    <a:pt x="343258" y="1969672"/>
                  </a:lnTo>
                  <a:lnTo>
                    <a:pt x="431596" y="1933135"/>
                  </a:lnTo>
                  <a:lnTo>
                    <a:pt x="533817" y="1896598"/>
                  </a:lnTo>
                  <a:lnTo>
                    <a:pt x="665063" y="1861722"/>
                  </a:lnTo>
                  <a:lnTo>
                    <a:pt x="808928" y="1833489"/>
                  </a:lnTo>
                  <a:lnTo>
                    <a:pt x="972986" y="1806917"/>
                  </a:lnTo>
                  <a:close/>
                </a:path>
              </a:pathLst>
            </a:custGeom>
            <a:gradFill flip="none" rotWithShape="0">
              <a:gsLst>
                <a:gs pos="0">
                  <a:srgbClr val="002B82"/>
                </a:gs>
                <a:gs pos="100000">
                  <a:schemeClr val="bg1"/>
                </a:gs>
              </a:gsLst>
              <a:lin ang="2700000" scaled="0"/>
              <a:tileRect/>
            </a:gradFill>
            <a:ln>
              <a:noFill/>
            </a:ln>
            <a:effectLst/>
          </p:spPr>
          <p:txBody>
            <a:bodyPr vert="horz" wrap="square" lIns="0" tIns="0" rIns="5080" bIns="3175" numCol="1" spcCol="215900" anchor="t"/>
            <a:lstStyle/>
            <a:p>
              <a:pPr>
                <a:defRPr lang="en-US"/>
              </a:pPr>
              <a:endParaRPr lang="cs-CZ"/>
            </a:p>
          </p:txBody>
        </p:sp>
        <p:sp>
          <p:nvSpPr>
            <p:cNvPr id="5" name="Freeform 12"/>
            <p:cNvSpPr>
              <a:extLst>
                <a:ext uri="smNativeData">
                  <pr:smNativeData xmlns="" xmlns:p14="http://schemas.microsoft.com/office/powerpoint/2010/main" xmlns:pr="smNativeData" val="SMDATA_13_cc78VxMAAAAlAAAACwAAAA0AAAAAAAAAAAAAAAAJAAAAAwAAAAAAAAAAAAAAAAAAAAEAAABQAAAAAAAAAAAA4D8AAAAAAADgPwAAAAAAAOA/AAAAAAAA4D8AAAAAAADgPwAAAAAAAOA/AAAAAAAA4D8AAAAAAADgPwAAAAAAAOA/AAAAAAAA4D8CAAAAjAAAAAEAAAADAAAAAAUUCgAzmQgAAAAAAAAAAAAAAAAAAAAAAAAAAAAAAAAAAAAAeAAAAAEAAABAAAAAAAAAAGQAAAA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GhhZGUMAAAAEAAAAAAAAAAAAAAAAAAAAAAAAAAeAAAAaAAAAAAAAAAAAAAAAAAAAAAAAAAAAAAAECcAABAnAAAAAAAAAAAAAAAAAAAAAAAAAAAAAAAAAAAAAAAAAAAAABQAAAAAAAAAwMD/AAAAAABkAAAAMgAAAAAAAABkAAAAAAAAAH9/fwAKAAAAHwAAAFQAAAAABRQDADOZAQAAAAAAAAAAAAAAAAAAAAAAAAAAAAAAAAAAAAAAAAAA////An9/fwAABRQDzMzMAMDA/wB/f38AAAAAAAAAAAAAAAAAAAAAAAAAAAAhAAAAGAAAABQAAAAAAAAAAAAAADs4AABYEQAAAAAAACYAAAAIAAAA//////////8="/>
                </a:ext>
              </a:extLst>
            </p:cNvSpPr>
            <p:nvPr/>
          </p:nvSpPr>
          <p:spPr>
            <a:xfrm>
              <a:off x="0" y="0"/>
              <a:ext cx="9140825" cy="2819400"/>
            </a:xfrm>
            <a:custGeom>
              <a:avLst/>
              <a:gdLst/>
              <a:ahLst/>
              <a:cxnLst/>
              <a:rect l="0" t="0" r="9140825" b="2819400"/>
              <a:pathLst>
                <a:path w="9140825" h="2819400">
                  <a:moveTo>
                    <a:pt x="0" y="0"/>
                  </a:moveTo>
                  <a:lnTo>
                    <a:pt x="0" y="2819400"/>
                  </a:lnTo>
                  <a:lnTo>
                    <a:pt x="9140825" y="2819400"/>
                  </a:lnTo>
                  <a:lnTo>
                    <a:pt x="914082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0"/>
              <a:tileRect/>
            </a:gradFill>
            <a:ln>
              <a:noFill/>
            </a:ln>
            <a:effectLst/>
          </p:spPr>
          <p:txBody>
            <a:bodyPr vert="horz" wrap="square" lIns="0" tIns="0" rIns="5715" bIns="1905" numCol="1" spcCol="215900" anchor="t"/>
            <a:lstStyle/>
            <a:p>
              <a:pPr>
                <a:defRPr lang="en-US"/>
              </a:pPr>
              <a:endParaRPr lang="cs-CZ"/>
            </a:p>
          </p:txBody>
        </p:sp>
      </p:grpSp>
      <p:sp>
        <p:nvSpPr>
          <p:cNvPr id="13" name="Rectangle 1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vx8AAP//wQE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14" name="Rectangle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C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NCdo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eKQAAEAAAACYAAAAIAAAAv58AAP//wQE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cs-CZ" sz="1200">
                <a:latin typeface="Arial" pitchFamily="2" charset="0"/>
                <a:ea typeface="Garamond" charset="0"/>
                <a:cs typeface="Garamond" charset="0"/>
              </a:defRPr>
            </a:lvl1pPr>
            <a:lvl2pPr>
              <a:defRPr lang="cs-CZ"/>
            </a:lvl2pPr>
            <a:lvl3pPr>
              <a:defRPr lang="cs-CZ"/>
            </a:lvl3pPr>
            <a:lvl4pPr>
              <a:defRPr lang="cs-CZ"/>
            </a:lvl4pPr>
            <a:lvl5pPr>
              <a:defRPr lang="cs-CZ"/>
            </a:lvl5pPr>
            <a:lvl6pPr>
              <a:defRPr lang="cs-CZ"/>
            </a:lvl6pPr>
            <a:lvl7pPr>
              <a:defRPr lang="cs-CZ"/>
            </a:lvl7pPr>
            <a:lvl8pPr>
              <a:defRPr lang="cs-CZ"/>
            </a:lvl8pPr>
            <a:lvl9pPr>
              <a:defRPr lang="cs-CZ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15" name="Rectangle 1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A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vx8AAP//wQE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1pPr>
      <a:lvl2pPr marL="4572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2pPr>
      <a:lvl3pPr marL="9144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3pPr>
      <a:lvl4pPr marL="13716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4pPr>
      <a:lvl5pPr marL="18288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5pPr>
      <a:lvl6pPr marL="4572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6pPr>
      <a:lvl7pPr marL="9144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7pPr>
      <a:lvl8pPr marL="13716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8pPr>
      <a:lvl9pPr marL="182880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>
          <a:schemeClr val="hlink"/>
        </a:buClr>
        <a:buSzPts val="2240"/>
        <a:buFont typeface="Wingdings" charset="0"/>
        <a:buChar char="n"/>
        <a:tabLst/>
        <a:defRPr lang="cs-CZ"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>
          <a:schemeClr val="accent2"/>
        </a:buClr>
        <a:buSzPts val="1960"/>
        <a:buFont typeface="Wingdings" charset="0"/>
        <a:buChar char="n"/>
        <a:tabLst/>
        <a:defRPr lang="cs-CZ" sz="28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tx2"/>
        </a:buClr>
        <a:buSzPts val="1680"/>
        <a:buFont typeface="Wingdings" charset="0"/>
        <a:buChar char="n"/>
        <a:tabLst/>
        <a:defRPr lang="cs-CZ" sz="24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accent2"/>
        </a:buClr>
        <a:buSzPts val="1400"/>
        <a:buFont typeface="Wingdings" charset="0"/>
        <a:buChar char="n"/>
        <a:tabLst/>
        <a:defRPr lang="cs-CZ"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hlink"/>
        </a:buClr>
        <a:buSzPts val="1400"/>
        <a:buFont typeface="Wingdings" charset="0"/>
        <a:buChar char="n"/>
        <a:tabLst/>
        <a:defRPr lang="cs-CZ"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charset="0"/>
        <a:buChar char="n"/>
        <a:tabLst/>
        <a:defRPr lang="en-US"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charset="0"/>
        <a:buChar char="n"/>
        <a:tabLst/>
        <a:defRPr lang="en-US"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charset="0"/>
        <a:buChar char="n"/>
        <a:tabLst/>
        <a:defRPr lang="en-US"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charset="0"/>
        <a:buChar char="n"/>
        <a:tabLst/>
        <a:defRPr lang="en-US"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aramond" charset="0"/>
          <a:ea typeface="Garamond" charset="0"/>
          <a:cs typeface="Garamond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spc="0" baseline="0">
          <a:solidFill>
            <a:schemeClr val="tx1"/>
          </a:solidFill>
          <a:effectLst/>
          <a:latin typeface="Garamond" charset="0"/>
          <a:ea typeface="Garamond" charset="0"/>
          <a:cs typeface="Garamond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asdair_MacInty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Augustine_of_Hipp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fter_Virt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mcwFADOZAQAAAAAAAAAAAAAAAAAAAAAAAAAAAAAAAAAAAAAAAAAA////An9/fwAABRQDzMzMAMDA/wB/f38AAAAAAAAAAAAAAAAAAAAAAAAAAAAhAAAAGAAAABQAAAAbAQAAmgEAANg2AAAjKAAAEAAAACYAAAAIAAAAAQAAAAAAAAA="/>
              </a:ext>
            </a:extLst>
          </p:cNvSpPr>
          <p:nvPr>
            <p:ph type="title"/>
          </p:nvPr>
        </p:nvSpPr>
        <p:spPr>
          <a:xfrm>
            <a:off x="179705" y="260350"/>
            <a:ext cx="8735695" cy="6264275"/>
          </a:xfrm>
        </p:spPr>
        <p:txBody>
          <a:bodyPr/>
          <a:lstStyle/>
          <a:p>
            <a:pPr marL="914400" indent="-914400" algn="l">
              <a:defRPr lang="cs-CZ"/>
            </a:pPr>
            <a:r>
              <a:rPr lang="cs-CZ" sz="6600" dirty="0">
                <a:latin typeface="Times New Roman" pitchFamily="1" charset="0"/>
                <a:ea typeface="ＭＳ Ｐゴシック" charset="0"/>
                <a:cs typeface="Times New Roman" pitchFamily="1" charset="0"/>
              </a:rPr>
              <a:t>	</a:t>
            </a:r>
            <a:r>
              <a:rPr lang="cs-CZ" sz="5400" dirty="0" err="1">
                <a:latin typeface="Times New Roman" pitchFamily="1" charset="0"/>
                <a:ea typeface="ＭＳ Ｐゴシック" charset="0"/>
                <a:cs typeface="Times New Roman" pitchFamily="1" charset="0"/>
              </a:rPr>
              <a:t>Legalization</a:t>
            </a:r>
            <a:r>
              <a:rPr lang="cs-CZ" sz="5400" dirty="0">
                <a:latin typeface="Times New Roman" pitchFamily="1" charset="0"/>
                <a:ea typeface="ＭＳ Ｐゴシック" charset="0"/>
                <a:cs typeface="Times New Roman" pitchFamily="1" charset="0"/>
              </a:rPr>
              <a:t> </a:t>
            </a:r>
            <a:r>
              <a:rPr lang="cs-CZ" sz="5400" dirty="0" err="1">
                <a:latin typeface="Times New Roman" pitchFamily="1" charset="0"/>
                <a:ea typeface="ＭＳ Ｐゴシック" charset="0"/>
                <a:cs typeface="Times New Roman" pitchFamily="1" charset="0"/>
              </a:rPr>
              <a:t>of</a:t>
            </a:r>
            <a:r>
              <a:rPr lang="cs-CZ" sz="5400" dirty="0">
                <a:latin typeface="Times New Roman" pitchFamily="1" charset="0"/>
                <a:ea typeface="ＭＳ Ｐゴシック" charset="0"/>
                <a:cs typeface="Times New Roman" pitchFamily="1" charset="0"/>
              </a:rPr>
              <a:t> </a:t>
            </a:r>
            <a:r>
              <a:rPr lang="cs-CZ" sz="5400" dirty="0" err="1" smtClean="0">
                <a:latin typeface="Times New Roman" pitchFamily="1" charset="0"/>
                <a:ea typeface="ＭＳ Ｐゴシック" charset="0"/>
                <a:cs typeface="Times New Roman" pitchFamily="1" charset="0"/>
              </a:rPr>
              <a:t>Drugs</a:t>
            </a:r>
            <a:r>
              <a:rPr lang="cs-CZ" sz="5400" dirty="0" smtClean="0">
                <a:latin typeface="Times New Roman" pitchFamily="1" charset="0"/>
                <a:ea typeface="ＭＳ Ｐゴシック" charset="0"/>
                <a:cs typeface="Times New Roman" pitchFamily="1" charset="0"/>
              </a:rPr>
              <a:t/>
            </a:r>
            <a:br>
              <a:rPr lang="cs-CZ" sz="5400" dirty="0" smtClean="0">
                <a:latin typeface="Times New Roman" pitchFamily="1" charset="0"/>
                <a:ea typeface="ＭＳ Ｐゴシック" charset="0"/>
                <a:cs typeface="Times New Roman" pitchFamily="1" charset="0"/>
              </a:rPr>
            </a:br>
            <a:r>
              <a:rPr lang="cs-CZ" sz="5400" dirty="0">
                <a:latin typeface="Times New Roman" pitchFamily="1" charset="0"/>
                <a:ea typeface="ＭＳ Ｐゴシック" charset="0"/>
                <a:cs typeface="Times New Roman" pitchFamily="1" charset="0"/>
              </a:rPr>
              <a:t/>
            </a:r>
            <a:br>
              <a:rPr lang="cs-CZ" sz="5400" dirty="0">
                <a:latin typeface="Times New Roman" pitchFamily="1" charset="0"/>
                <a:ea typeface="ＭＳ Ｐゴシック" charset="0"/>
                <a:cs typeface="Times New Roman" pitchFamily="1" charset="0"/>
              </a:rPr>
            </a:br>
            <a:r>
              <a:rPr dirty="0"/>
              <a:t/>
            </a:r>
            <a:br>
              <a:rPr dirty="0"/>
            </a:br>
            <a:r>
              <a:rPr lang="cs-CZ" sz="5400" dirty="0" err="1">
                <a:latin typeface="Times New Roman" pitchFamily="1" charset="0"/>
                <a:ea typeface="ＭＳ Ｐゴシック" charset="0"/>
                <a:cs typeface="Times New Roman" pitchFamily="1" charset="0"/>
              </a:rPr>
              <a:t>Medical</a:t>
            </a:r>
            <a:r>
              <a:rPr lang="cs-CZ" sz="5400" dirty="0">
                <a:latin typeface="Times New Roman" pitchFamily="1" charset="0"/>
                <a:ea typeface="ＭＳ Ｐゴシック" charset="0"/>
                <a:cs typeface="Times New Roman" pitchFamily="1" charset="0"/>
              </a:rPr>
              <a:t> </a:t>
            </a:r>
            <a:r>
              <a:rPr lang="cs-CZ" sz="5400" dirty="0" err="1">
                <a:latin typeface="Times New Roman" pitchFamily="1" charset="0"/>
                <a:ea typeface="ＭＳ Ｐゴシック" charset="0"/>
                <a:cs typeface="Times New Roman" pitchFamily="1" charset="0"/>
              </a:rPr>
              <a:t>Marijuana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6701" y="188640"/>
            <a:ext cx="8682354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ought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..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Liberty-limiting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harm</a:t>
            </a:r>
            <a:r>
              <a:rPr lang="cs-CZ" sz="2400" dirty="0" smtClean="0"/>
              <a:t> </a:t>
            </a:r>
            <a:r>
              <a:rPr lang="cs-CZ" sz="2400" dirty="0" err="1" smtClean="0"/>
              <a:t>principle</a:t>
            </a:r>
            <a:r>
              <a:rPr lang="cs-CZ" sz="2400" dirty="0" smtClean="0"/>
              <a:t>: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within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proper </a:t>
            </a:r>
            <a:r>
              <a:rPr lang="cs-CZ" sz="2400" dirty="0" err="1" smtClean="0"/>
              <a:t>bounds</a:t>
            </a:r>
            <a:r>
              <a:rPr lang="cs-CZ" sz="2400" dirty="0" smtClean="0"/>
              <a:t> </a:t>
            </a:r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restricts</a:t>
            </a:r>
            <a:r>
              <a:rPr lang="cs-CZ" sz="2400" dirty="0" smtClean="0"/>
              <a:t> </a:t>
            </a:r>
            <a:r>
              <a:rPr lang="cs-CZ" sz="2400" dirty="0" err="1" smtClean="0"/>
              <a:t>actions</a:t>
            </a:r>
            <a:r>
              <a:rPr lang="cs-CZ" sz="2400" dirty="0" smtClean="0"/>
              <a:t> </a:t>
            </a:r>
            <a:r>
              <a:rPr lang="cs-CZ" sz="2400" dirty="0" err="1" smtClean="0"/>
              <a:t>causing</a:t>
            </a:r>
            <a:r>
              <a:rPr lang="cs-CZ" sz="2400" dirty="0" smtClean="0"/>
              <a:t> </a:t>
            </a:r>
            <a:r>
              <a:rPr lang="cs-CZ" sz="2400" dirty="0" err="1" smtClean="0"/>
              <a:t>harm</a:t>
            </a:r>
            <a:r>
              <a:rPr lang="cs-CZ" sz="2400" dirty="0" smtClean="0"/>
              <a:t> to </a:t>
            </a:r>
            <a:r>
              <a:rPr lang="cs-CZ" sz="2400" dirty="0" err="1" smtClean="0"/>
              <a:t>others</a:t>
            </a:r>
            <a:r>
              <a:rPr lang="cs-CZ" sz="2400" dirty="0" smtClean="0"/>
              <a:t>. </a:t>
            </a:r>
            <a:r>
              <a:rPr lang="cs-CZ" sz="2400" dirty="0" err="1" smtClean="0"/>
              <a:t>Harm</a:t>
            </a:r>
            <a:r>
              <a:rPr lang="cs-CZ" sz="2400" dirty="0" smtClean="0"/>
              <a:t> to </a:t>
            </a:r>
            <a:r>
              <a:rPr lang="cs-CZ" sz="2400" dirty="0" err="1" smtClean="0"/>
              <a:t>others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both</a:t>
            </a:r>
            <a:r>
              <a:rPr lang="cs-CZ" sz="2400" dirty="0" smtClean="0"/>
              <a:t> </a:t>
            </a:r>
            <a:r>
              <a:rPr lang="cs-CZ" sz="2400" dirty="0" err="1" smtClean="0"/>
              <a:t>personal</a:t>
            </a:r>
            <a:r>
              <a:rPr lang="cs-CZ" sz="2400" dirty="0" smtClean="0"/>
              <a:t> </a:t>
            </a:r>
            <a:r>
              <a:rPr lang="cs-CZ" sz="2400" dirty="0" err="1" smtClean="0"/>
              <a:t>injury</a:t>
            </a:r>
            <a:r>
              <a:rPr lang="cs-CZ" sz="2400" dirty="0" smtClean="0"/>
              <a:t> and </a:t>
            </a:r>
            <a:r>
              <a:rPr lang="cs-CZ" sz="2400" dirty="0" err="1" smtClean="0"/>
              <a:t>damage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general</a:t>
            </a:r>
            <a:r>
              <a:rPr lang="cs-CZ" sz="2400" dirty="0" smtClean="0"/>
              <a:t> </a:t>
            </a:r>
            <a:r>
              <a:rPr lang="cs-CZ" sz="2400" dirty="0" err="1" smtClean="0"/>
              <a:t>welfare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society.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principle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legal</a:t>
            </a:r>
            <a:r>
              <a:rPr lang="cs-CZ" sz="2400" dirty="0" smtClean="0"/>
              <a:t> </a:t>
            </a:r>
            <a:r>
              <a:rPr lang="cs-CZ" sz="2400" dirty="0" err="1" smtClean="0"/>
              <a:t>paternalism</a:t>
            </a:r>
            <a:r>
              <a:rPr lang="cs-CZ" sz="2400" dirty="0" smtClean="0"/>
              <a:t>: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may</a:t>
            </a:r>
            <a:r>
              <a:rPr lang="cs-CZ" sz="2400" dirty="0" smtClean="0"/>
              <a:t>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self-harm</a:t>
            </a:r>
            <a:r>
              <a:rPr lang="cs-CZ" sz="2400" dirty="0" smtClean="0"/>
              <a:t>, </a:t>
            </a:r>
            <a:r>
              <a:rPr lang="cs-CZ" sz="2400" dirty="0" err="1" smtClean="0"/>
              <a:t>protect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themselves</a:t>
            </a:r>
            <a:r>
              <a:rPr lang="cs-CZ" sz="2400" dirty="0" smtClean="0"/>
              <a:t>.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principle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legal</a:t>
            </a:r>
            <a:r>
              <a:rPr lang="cs-CZ" sz="2400" dirty="0" smtClean="0"/>
              <a:t> </a:t>
            </a:r>
            <a:r>
              <a:rPr lang="cs-CZ" sz="2400" dirty="0" err="1" smtClean="0"/>
              <a:t>moralism</a:t>
            </a:r>
            <a:r>
              <a:rPr lang="cs-CZ" sz="2400" dirty="0" smtClean="0"/>
              <a:t>: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may</a:t>
            </a:r>
            <a:r>
              <a:rPr lang="cs-CZ" sz="2400" dirty="0" smtClean="0"/>
              <a:t>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immoral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,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may</a:t>
            </a:r>
            <a:r>
              <a:rPr lang="cs-CZ" sz="2400" dirty="0" smtClean="0"/>
              <a:t> „</a:t>
            </a:r>
            <a:r>
              <a:rPr lang="cs-CZ" sz="2400" dirty="0" err="1" smtClean="0"/>
              <a:t>enforce</a:t>
            </a:r>
            <a:r>
              <a:rPr lang="cs-CZ" sz="2400" dirty="0" smtClean="0"/>
              <a:t> </a:t>
            </a:r>
            <a:r>
              <a:rPr lang="cs-CZ" sz="2400" dirty="0" err="1" smtClean="0"/>
              <a:t>morals</a:t>
            </a:r>
            <a:r>
              <a:rPr lang="cs-CZ" sz="2400" dirty="0" smtClean="0"/>
              <a:t>“.  </a:t>
            </a:r>
            <a:r>
              <a:rPr lang="cs-CZ" sz="2400" dirty="0" err="1" smtClean="0"/>
              <a:t>This</a:t>
            </a:r>
            <a:r>
              <a:rPr lang="cs-CZ" sz="2400" dirty="0" smtClean="0"/>
              <a:t> </a:t>
            </a:r>
            <a:r>
              <a:rPr lang="cs-CZ" sz="2400" dirty="0" err="1" smtClean="0"/>
              <a:t>principle</a:t>
            </a:r>
            <a:r>
              <a:rPr lang="cs-CZ" sz="2400" dirty="0" smtClean="0"/>
              <a:t>, </a:t>
            </a:r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used</a:t>
            </a:r>
            <a:r>
              <a:rPr lang="cs-CZ" sz="2400" dirty="0" smtClean="0"/>
              <a:t>,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usually</a:t>
            </a:r>
            <a:r>
              <a:rPr lang="cs-CZ" sz="2400" dirty="0" smtClean="0"/>
              <a:t> </a:t>
            </a:r>
            <a:r>
              <a:rPr lang="cs-CZ" sz="2400" dirty="0" err="1" smtClean="0"/>
              <a:t>applied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victimless</a:t>
            </a:r>
            <a:r>
              <a:rPr lang="cs-CZ" sz="2400" dirty="0" smtClean="0"/>
              <a:t> </a:t>
            </a:r>
            <a:r>
              <a:rPr lang="cs-CZ" sz="2400" dirty="0" err="1" smtClean="0"/>
              <a:t>crimes</a:t>
            </a:r>
            <a:r>
              <a:rPr lang="cs-CZ" sz="2400" dirty="0" smtClean="0"/>
              <a:t>.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offence</a:t>
            </a:r>
            <a:r>
              <a:rPr lang="cs-CZ" sz="2400" dirty="0" smtClean="0"/>
              <a:t> </a:t>
            </a:r>
            <a:r>
              <a:rPr lang="cs-CZ" sz="2400" dirty="0" err="1" smtClean="0"/>
              <a:t>principle</a:t>
            </a:r>
            <a:r>
              <a:rPr lang="cs-CZ" sz="2400" dirty="0" smtClean="0"/>
              <a:t>: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may</a:t>
            </a:r>
            <a:r>
              <a:rPr lang="cs-CZ" sz="2400" dirty="0" smtClean="0"/>
              <a:t>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offensive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 in public. </a:t>
            </a:r>
            <a:r>
              <a:rPr lang="cs-CZ" sz="2400" dirty="0" err="1" smtClean="0"/>
              <a:t>Offensive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understood</a:t>
            </a:r>
            <a:r>
              <a:rPr lang="cs-CZ" sz="2400" dirty="0" smtClean="0"/>
              <a:t> as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causes</a:t>
            </a:r>
            <a:r>
              <a:rPr lang="cs-CZ" sz="2400" dirty="0" smtClean="0"/>
              <a:t> </a:t>
            </a:r>
            <a:r>
              <a:rPr lang="cs-CZ" sz="2400" dirty="0" err="1" smtClean="0"/>
              <a:t>shame</a:t>
            </a:r>
            <a:r>
              <a:rPr lang="cs-CZ" sz="2400" dirty="0" smtClean="0"/>
              <a:t>, </a:t>
            </a:r>
            <a:r>
              <a:rPr lang="cs-CZ" sz="2400" dirty="0" err="1" smtClean="0"/>
              <a:t>embarrassment</a:t>
            </a:r>
            <a:r>
              <a:rPr lang="cs-CZ" sz="2400" dirty="0" smtClean="0"/>
              <a:t>, </a:t>
            </a:r>
            <a:r>
              <a:rPr lang="cs-CZ" sz="2400" dirty="0" err="1" smtClean="0"/>
              <a:t>disgust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forms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psychological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discomfort</a:t>
            </a:r>
            <a:r>
              <a:rPr lang="cs-CZ" sz="2400" dirty="0" smtClean="0"/>
              <a:t> in </a:t>
            </a:r>
            <a:r>
              <a:rPr lang="cs-CZ" sz="2400" dirty="0" err="1" smtClean="0"/>
              <a:t>onlookers</a:t>
            </a:r>
            <a:r>
              <a:rPr lang="cs-CZ" sz="2400" dirty="0" smtClean="0"/>
              <a:t>.</a:t>
            </a:r>
            <a:endParaRPr lang="en-US" sz="24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1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/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6701" y="188640"/>
            <a:ext cx="8682354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ought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..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2800" b="1" dirty="0" err="1" smtClean="0"/>
              <a:t>Argumentation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used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for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permissible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paternalism</a:t>
            </a:r>
            <a:r>
              <a:rPr lang="cs-CZ" sz="2800" b="1" dirty="0" smtClean="0"/>
              <a:t> </a:t>
            </a:r>
          </a:p>
          <a:p>
            <a:pPr marL="1051560" lvl="1" indent="-685800" rtl="0">
              <a:spcBef>
                <a:spcPct val="20000"/>
              </a:spcBef>
              <a:buClr>
                <a:srgbClr val="0F6FC6"/>
              </a:buClr>
              <a:buSzPct val="85000"/>
              <a:buFont typeface="Wingdings" panose="05000000000000000000" pitchFamily="2" charset="2"/>
              <a:buChar char="q"/>
            </a:pPr>
            <a:r>
              <a:rPr lang="cs-CZ" kern="1200" dirty="0" err="1" smtClean="0">
                <a:solidFill>
                  <a:prstClr val="white"/>
                </a:solidFill>
                <a:effectLst/>
                <a:latin typeface="Constantia"/>
              </a:rPr>
              <a:t>Paternalism</a:t>
            </a:r>
            <a:r>
              <a:rPr lang="cs-CZ" kern="1200" dirty="0" smtClean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kern="1200" dirty="0" err="1" smtClean="0">
                <a:solidFill>
                  <a:prstClr val="white"/>
                </a:solidFill>
                <a:effectLst/>
                <a:latin typeface="Constantia"/>
              </a:rPr>
              <a:t>is</a:t>
            </a:r>
            <a:r>
              <a:rPr lang="cs-CZ" kern="1200" dirty="0" smtClean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kern="1200" dirty="0" err="1" smtClean="0">
                <a:solidFill>
                  <a:prstClr val="white"/>
                </a:solidFill>
                <a:effectLst/>
                <a:latin typeface="Constantia"/>
              </a:rPr>
              <a:t>permited</a:t>
            </a:r>
            <a:r>
              <a:rPr lang="cs-CZ" kern="1200" dirty="0" smtClean="0">
                <a:solidFill>
                  <a:prstClr val="white"/>
                </a:solidFill>
                <a:effectLst/>
                <a:latin typeface="Constantia"/>
              </a:rPr>
              <a:t>, </a:t>
            </a:r>
          </a:p>
          <a:p>
            <a:pPr marL="1451610" lvl="2" indent="-685800" rtl="0">
              <a:spcBef>
                <a:spcPct val="20000"/>
              </a:spcBef>
              <a:buClr>
                <a:srgbClr val="0F6FC6"/>
              </a:buClr>
              <a:buSzPct val="85000"/>
              <a:buFont typeface="Wingdings" panose="05000000000000000000" pitchFamily="2" charset="2"/>
              <a:buChar char="q"/>
            </a:pPr>
            <a:r>
              <a:rPr lang="cs-CZ" sz="2800" kern="1200" dirty="0" err="1" smtClean="0">
                <a:solidFill>
                  <a:prstClr val="white"/>
                </a:solidFill>
                <a:effectLst/>
                <a:latin typeface="Constantia"/>
              </a:rPr>
              <a:t>if</a:t>
            </a:r>
            <a:r>
              <a:rPr lang="cs-CZ" sz="2800" kern="1200" dirty="0" smtClean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an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individual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cannot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manage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their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conflicting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 smtClean="0">
                <a:solidFill>
                  <a:prstClr val="white"/>
                </a:solidFill>
                <a:effectLst/>
                <a:latin typeface="Constantia"/>
              </a:rPr>
              <a:t>preferences</a:t>
            </a:r>
            <a:endParaRPr lang="cs-CZ" sz="2800" kern="1200" dirty="0">
              <a:solidFill>
                <a:prstClr val="white"/>
              </a:solidFill>
              <a:effectLst/>
              <a:latin typeface="Constantia"/>
            </a:endParaRPr>
          </a:p>
          <a:p>
            <a:pPr marL="1451610" lvl="2" indent="-685800" rtl="0">
              <a:spcBef>
                <a:spcPct val="20000"/>
              </a:spcBef>
              <a:buClr>
                <a:srgbClr val="0F6FC6"/>
              </a:buClr>
              <a:buSzPct val="85000"/>
              <a:buFont typeface="Wingdings" panose="05000000000000000000" pitchFamily="2" charset="2"/>
              <a:buChar char="q"/>
            </a:pP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i</a:t>
            </a:r>
            <a:r>
              <a:rPr lang="cs-CZ" sz="2800" kern="1200" dirty="0" err="1" smtClean="0">
                <a:solidFill>
                  <a:prstClr val="white"/>
                </a:solidFill>
                <a:effectLst/>
                <a:latin typeface="Constantia"/>
              </a:rPr>
              <a:t>f</a:t>
            </a:r>
            <a:r>
              <a:rPr lang="cs-CZ" sz="2800" kern="1200" dirty="0" smtClean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an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individual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does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not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have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their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own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 smtClean="0">
                <a:solidFill>
                  <a:prstClr val="white"/>
                </a:solidFill>
                <a:effectLst/>
                <a:latin typeface="Constantia"/>
              </a:rPr>
              <a:t>preferences</a:t>
            </a:r>
            <a:endParaRPr lang="cs-CZ" sz="2800" kern="1200" dirty="0">
              <a:solidFill>
                <a:prstClr val="white"/>
              </a:solidFill>
              <a:effectLst/>
              <a:latin typeface="Constantia"/>
            </a:endParaRPr>
          </a:p>
          <a:p>
            <a:pPr marL="1451610" lvl="2" indent="-685800" rtl="0">
              <a:spcBef>
                <a:spcPct val="20000"/>
              </a:spcBef>
              <a:buClr>
                <a:srgbClr val="0F6FC6"/>
              </a:buClr>
              <a:buSzPct val="85000"/>
              <a:buFont typeface="Wingdings" panose="05000000000000000000" pitchFamily="2" charset="2"/>
              <a:buChar char="q"/>
            </a:pPr>
            <a:r>
              <a:rPr lang="cs-CZ" sz="2800" kern="1200" dirty="0" err="1" smtClean="0">
                <a:solidFill>
                  <a:prstClr val="white"/>
                </a:solidFill>
                <a:effectLst/>
                <a:latin typeface="Constantia"/>
              </a:rPr>
              <a:t>If</a:t>
            </a:r>
            <a:r>
              <a:rPr lang="cs-CZ" sz="2800" kern="1200" dirty="0" smtClean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 smtClean="0">
                <a:solidFill>
                  <a:prstClr val="white"/>
                </a:solidFill>
                <a:effectLst/>
                <a:latin typeface="Constantia"/>
              </a:rPr>
              <a:t>an</a:t>
            </a:r>
            <a:r>
              <a:rPr lang="cs-CZ" sz="2800" kern="1200" dirty="0" smtClean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individual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does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not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have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settled</a:t>
            </a:r>
            <a:r>
              <a:rPr lang="cs-CZ" sz="2800" kern="1200" dirty="0">
                <a:solidFill>
                  <a:prstClr val="white"/>
                </a:solidFill>
                <a:effectLst/>
                <a:latin typeface="Constantia"/>
              </a:rPr>
              <a:t> </a:t>
            </a:r>
            <a:r>
              <a:rPr lang="cs-CZ" sz="2800" kern="1200" dirty="0" err="1">
                <a:solidFill>
                  <a:prstClr val="white"/>
                </a:solidFill>
                <a:effectLst/>
                <a:latin typeface="Constantia"/>
              </a:rPr>
              <a:t>preferences</a:t>
            </a:r>
            <a:endParaRPr lang="cs-CZ" sz="2800" kern="1200" dirty="0">
              <a:solidFill>
                <a:prstClr val="white"/>
              </a:solidFill>
              <a:effectLst/>
              <a:latin typeface="Constantia"/>
            </a:endParaRPr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8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B9L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3758170821"/>
              </p:ext>
            </p:extLst>
          </p:nvPr>
        </p:nvGraphicFramePr>
        <p:xfrm>
          <a:off x="467995" y="343535"/>
          <a:ext cx="8640445" cy="6254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KYAR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1649710240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2225201829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Pg+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507077252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Pg+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1090299927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5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Pg+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2627291040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3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6701" y="188640"/>
            <a:ext cx="8682354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ought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..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smtClean="0"/>
              <a:t>A </a:t>
            </a:r>
            <a:r>
              <a:rPr lang="cs-CZ" dirty="0" err="1" smtClean="0"/>
              <a:t>dehumanized</a:t>
            </a:r>
            <a:r>
              <a:rPr lang="cs-CZ" dirty="0" smtClean="0"/>
              <a:t> person,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Kantian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, 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smtClean="0"/>
              <a:t>has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to make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r>
              <a:rPr lang="cs-CZ" dirty="0" smtClean="0"/>
              <a:t> </a:t>
            </a:r>
            <a:r>
              <a:rPr lang="cs-CZ" dirty="0" err="1" smtClean="0"/>
              <a:t>rationally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cs-CZ" dirty="0" smtClean="0"/>
              <a:t>has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endParaRPr lang="cs-CZ" dirty="0" smtClean="0"/>
          </a:p>
          <a:p>
            <a:pPr marL="1200150" lvl="1" indent="-457200">
              <a:buFont typeface="Wingdings" panose="05000000000000000000" pitchFamily="2" charset="2"/>
              <a:buChar char="q"/>
            </a:pPr>
            <a:endParaRPr lang="cs-CZ" dirty="0"/>
          </a:p>
          <a:p>
            <a:pPr lvl="1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go </a:t>
            </a:r>
            <a:r>
              <a:rPr lang="cs-CZ" dirty="0" err="1" smtClean="0"/>
              <a:t>into</a:t>
            </a:r>
            <a:r>
              <a:rPr lang="cs-CZ" dirty="0" smtClean="0"/>
              <a:t> more detail in </a:t>
            </a:r>
            <a:r>
              <a:rPr lang="cs-CZ" dirty="0" err="1" smtClean="0"/>
              <a:t>the</a:t>
            </a:r>
            <a:r>
              <a:rPr lang="cs-CZ" dirty="0" smtClean="0"/>
              <a:t> 6th </a:t>
            </a:r>
            <a:r>
              <a:rPr lang="cs-CZ" dirty="0" err="1" smtClean="0"/>
              <a:t>week</a:t>
            </a:r>
            <a:r>
              <a:rPr lang="cs-CZ" dirty="0" smtClean="0"/>
              <a:t>.)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1" indent="0">
              <a:buNone/>
            </a:pPr>
            <a:endParaRPr lang="cs-CZ" dirty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2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Alisdair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MacIntyre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After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Virtue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14: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Virtues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</a:t>
            </a:r>
            <a:endParaRPr lang="cs-CZ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1" indent="-45720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Alisdair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MacIntyre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Scottish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American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born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1929</a:t>
            </a: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/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MacIntyre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been something of an intellectual nomad,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taught at many universities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strongly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influenced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marxism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his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MacIntyre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converted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catholicism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early 1980s</a:t>
            </a: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/>
              <a:t>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calls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Augustinian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Thomist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philosophy</a:t>
            </a:r>
            <a:endParaRPr lang="cs-CZ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7312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J49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3923672956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5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CBY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/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585292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Alisdair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MacIntyre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After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Virtue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14: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Virtues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</a:t>
            </a:r>
            <a:endParaRPr lang="cs-CZ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1" indent="-45720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After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Virtue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: A Study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Moral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Theory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criticizes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modern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Enlightment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after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Enlightment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approach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philosophy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as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being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involved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impossible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grounding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philosophy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just on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being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“.</a:t>
            </a: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his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opinion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modern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principles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not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any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firm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foundation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lack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idea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beings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they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ought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“.</a:t>
            </a: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helps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revival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virtue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“;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virtues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help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ought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cs-CZ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0331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KYARgAMAAAAEAAAAAAAAAAAAAAAAAAAAAAAAAAeAAAAaAAAAAAAAAAAAAAAAAAAAAAAAAAAAAAAECcAABAnAAAAAAAAAAAAAAAAAAAAAAAAAAAAAAAAAAAAAAAAAAAAABQAAAAAAAAAwMD/AAAAAABkAAAAMgAAAAAAAABkAAAAAAAAAH9/fwAKAAAAHwAAAFQAAAAAmcwFADOZAQAAAAAAAAAAAAAAAAAAAAAAAAAAAAAAAAAAAAAAAAAA////An9/fwAABRQ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1617492340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6701" y="188640"/>
            <a:ext cx="8682354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ought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..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Drugs</a:t>
            </a:r>
            <a:r>
              <a:rPr lang="cs-CZ" dirty="0" smtClean="0"/>
              <a:t> are </a:t>
            </a:r>
            <a:r>
              <a:rPr lang="cs-CZ" dirty="0" err="1" smtClean="0"/>
              <a:t>psychoactive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transported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brain via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bloodstream</a:t>
            </a:r>
            <a:r>
              <a:rPr lang="cs-CZ" dirty="0" smtClean="0"/>
              <a:t>, </a:t>
            </a:r>
            <a:r>
              <a:rPr lang="cs-CZ" dirty="0" err="1" smtClean="0"/>
              <a:t>influencing</a:t>
            </a:r>
            <a:r>
              <a:rPr lang="cs-CZ" dirty="0" smtClean="0"/>
              <a:t> </a:t>
            </a:r>
            <a:r>
              <a:rPr lang="cs-CZ" dirty="0" err="1" smtClean="0"/>
              <a:t>consciousness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 and </a:t>
            </a:r>
            <a:r>
              <a:rPr lang="cs-CZ" dirty="0" err="1" smtClean="0"/>
              <a:t>significantly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Drug</a:t>
            </a:r>
            <a:r>
              <a:rPr lang="cs-CZ" dirty="0" smtClean="0"/>
              <a:t> abuse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nonmedical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carries</a:t>
            </a:r>
            <a:r>
              <a:rPr lang="cs-CZ" dirty="0" smtClean="0"/>
              <a:t> a </a:t>
            </a:r>
            <a:r>
              <a:rPr lang="cs-CZ" dirty="0" err="1" smtClean="0"/>
              <a:t>serious</a:t>
            </a:r>
            <a:r>
              <a:rPr lang="cs-CZ" dirty="0" smtClean="0"/>
              <a:t> risk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r>
              <a:rPr lang="cs-CZ" dirty="0" smtClean="0"/>
              <a:t> to </a:t>
            </a:r>
            <a:r>
              <a:rPr lang="cs-CZ" dirty="0" err="1" smtClean="0"/>
              <a:t>oneself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misuse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occasional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abuse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addiction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serious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abuse.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r>
              <a:rPr lang="cs-CZ" dirty="0" smtClean="0"/>
              <a:t> a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degree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and </a:t>
            </a:r>
            <a:r>
              <a:rPr lang="cs-CZ" dirty="0" err="1" smtClean="0"/>
              <a:t>psychological</a:t>
            </a:r>
            <a:r>
              <a:rPr lang="cs-CZ" dirty="0" smtClean="0"/>
              <a:t> dependence and severe </a:t>
            </a:r>
            <a:r>
              <a:rPr lang="cs-CZ" dirty="0" err="1" smtClean="0"/>
              <a:t>withdrawal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  <a:endParaRPr lang="cs-CZ" dirty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0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KYAR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/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2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6701" y="188640"/>
            <a:ext cx="8682354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ought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..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/>
              <a:t>Legalization in its broadest sense means having a free market in all drugs.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/>
              <a:t>Legalization of drugs differs among countries.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/>
              <a:t>Do you know how it is handled in your country?</a:t>
            </a:r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6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J49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val="982118810"/>
              </p:ext>
            </p:extLst>
          </p:nvPr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cc78VxMAAAAlAAAAZAAAAA0AAAAAkAAAAEgAAACQAAAASAAAAAAAAAABAAAAAAAAAAEAAABQAAAAAAAAAAAA4D8AAAAAAADgPwAAAAAAAOA/AAAAAAAA4D8AAAAAAADgPwAAAAAAAOA/AAAAAAAA4D8AAAAAAADgPwAAAAAAAOA/AAAAAAAA4D8CAAAAjAAAAAAAAAAAAAAAAJnMDAAz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BRQKAAAAACgAAAAoAAAAZAAAAGQAAAAAAAAAzMzMAAAAAABQAAAAUAAAAGQAAABkAAAAAAAAABcAAAAUAAAAAAAAAAAAAAD/fwAA/38AAAAAAAAJAAAABAAAACg6AAAMAAAAEAAAAAAAAAAAAAAAAAAAAAAAAAAeAAAAaAAAAAAAAAAAAAAAAAAAAAAAAAAAAAAAECcAABAnAAAAAAAAAAAAAAAAAAAAAAAAAAAAAAAAAAAAAAAAAAAAABQAAAAAAAAAwMD/AAAAAABkAAAAMgAAAAAAAABkAAAAAAAAAH9/fwAKAAAAHwAAAFQAAAAAmcwFADOZAQAAAAAAAAAAAAAAAAAAAAAAAAAAAAAAAAAAAAAAAAAA////An9/fwAABRQDzMzMAMDA/wB/f38AAAAAAAAAAAAAAAAAAAAAAAAAAAAhAAAAGAAAABQAAADDAwAAKgEAACY3AADtBgAAEAAAACYAAAAIAAAAAQ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8353425" cy="936625"/>
          </a:xfrm>
        </p:spPr>
        <p:txBody>
          <a:bodyPr/>
          <a:lstStyle/>
          <a:p>
            <a:pPr>
              <a:defRPr lang="cs-CZ"/>
            </a:pPr>
            <a:r>
              <a:rPr lang="cs-CZ" sz="4400">
                <a:latin typeface="Times New Roman" pitchFamily="1" charset="0"/>
                <a:ea typeface="Garamond" charset="0"/>
                <a:cs typeface="Times New Roman" pitchFamily="1" charset="0"/>
              </a:rPr>
              <a:t> </a:t>
            </a:r>
            <a:endParaRPr lang="en-US" sz="4400">
              <a:latin typeface="Times New Roman" pitchFamily="1" charset="0"/>
              <a:ea typeface="ＭＳ Ｐゴシック" charset="0"/>
              <a:cs typeface="Times New Roman" pitchFamily="1" charset="0"/>
            </a:endParaRPr>
          </a:p>
        </p:txBody>
      </p:sp>
      <p:graphicFrame>
        <p:nvGraphicFramePr>
          <p:cNvPr id="3" name="Diagram 1"/>
          <p:cNvGraphicFramePr/>
          <p:nvPr/>
        </p:nvGraphicFramePr>
        <p:xfrm>
          <a:off x="467995" y="332740"/>
          <a:ext cx="8640445" cy="626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3399"/>
      </a:lt1>
      <a:dk2>
        <a:srgbClr val="E5E5FF"/>
      </a:dk2>
      <a:lt2>
        <a:srgbClr val="000514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esentation">
      <a:majorFont>
        <a:latin typeface="Garamond"/>
        <a:ea typeface="Garamond"/>
        <a:cs typeface="Garamond"/>
      </a:majorFont>
      <a:minorFont>
        <a:latin typeface="Garamond"/>
        <a:ea typeface="Garamond"/>
        <a:cs typeface="Garamo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3399"/>
        </a:lt1>
        <a:dk2>
          <a:srgbClr val="E5E5FF"/>
        </a:dk2>
        <a:lt2>
          <a:srgbClr val="000514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666699"/>
        </a:lt1>
        <a:dk2>
          <a:srgbClr val="DFDFE9"/>
        </a:dk2>
        <a:lt2>
          <a:srgbClr val="3E3E5C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4A9400"/>
        </a:lt1>
        <a:dk2>
          <a:srgbClr val="BAE8BA"/>
        </a:dk2>
        <a:lt2>
          <a:srgbClr val="2A5400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51596D"/>
        </a:lt1>
        <a:dk2>
          <a:srgbClr val="DDDDDD"/>
        </a:dk2>
        <a:lt2>
          <a:srgbClr val="000000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8C0000"/>
        </a:lt1>
        <a:dk2>
          <a:srgbClr val="DFD293"/>
        </a:dk2>
        <a:lt2>
          <a:srgbClr val="5C1F00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7F3F3"/>
        </a:dk1>
        <a:lt1>
          <a:srgbClr val="8A6362"/>
        </a:lt1>
        <a:dk2>
          <a:srgbClr val="D8C1BA"/>
        </a:dk2>
        <a:lt2>
          <a:srgbClr val="5E4444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BFA673"/>
        </a:lt1>
        <a:dk2>
          <a:srgbClr val="E6E3AA"/>
        </a:dk2>
        <a:lt2>
          <a:srgbClr val="7F6737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003399"/>
        </a:lt1>
        <a:dk2>
          <a:srgbClr val="E5E5FF"/>
        </a:dk2>
        <a:lt2>
          <a:srgbClr val="000514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Garamond"/>
        <a:ea typeface="Garamond"/>
        <a:cs typeface="Garamond"/>
      </a:majorFont>
      <a:minorFont>
        <a:latin typeface="Garamond"/>
        <a:ea typeface="Garamond"/>
        <a:cs typeface="Garamo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Garamond"/>
        <a:ea typeface="Garamond"/>
        <a:cs typeface="Garamond"/>
      </a:majorFont>
      <a:minorFont>
        <a:latin typeface="Garamond"/>
        <a:ea typeface="Garamond"/>
        <a:cs typeface="Garamo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740</Words>
  <Application>Microsoft Office PowerPoint</Application>
  <PresentationFormat>On-screen Show (4:3)</PresentationFormat>
  <Paragraphs>76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Presentation</vt:lpstr>
      <vt:lpstr> Legalization of Drugs   Medical Marijuana</vt:lpstr>
      <vt:lpstr>PowerPoint Presentation</vt:lpstr>
      <vt:lpstr>PowerPoint Presentation</vt:lpstr>
      <vt:lpstr> </vt:lpstr>
      <vt:lpstr>What you ought to know.. </vt:lpstr>
      <vt:lpstr> </vt:lpstr>
      <vt:lpstr>What you ought to know.. </vt:lpstr>
      <vt:lpstr> </vt:lpstr>
      <vt:lpstr> </vt:lpstr>
      <vt:lpstr>What you ought to know.. </vt:lpstr>
      <vt:lpstr> </vt:lpstr>
      <vt:lpstr>What you ought to know.. </vt:lpstr>
      <vt:lpstr> </vt:lpstr>
      <vt:lpstr> </vt:lpstr>
      <vt:lpstr> </vt:lpstr>
      <vt:lpstr> </vt:lpstr>
      <vt:lpstr> </vt:lpstr>
      <vt:lpstr> </vt:lpstr>
      <vt:lpstr>What you ought to know..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IVsAnsSimultaneousEquations</dc:title>
  <dc:subject/>
  <dc:creator>Táta</dc:creator>
  <cp:keywords/>
  <dc:description/>
  <cp:lastModifiedBy>Táta</cp:lastModifiedBy>
  <cp:revision>11</cp:revision>
  <dcterms:created xsi:type="dcterms:W3CDTF">2003-12-01T09:44:04Z</dcterms:created>
  <dcterms:modified xsi:type="dcterms:W3CDTF">2023-10-08T15:50:18Z</dcterms:modified>
</cp:coreProperties>
</file>