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46"/>
  </p:notesMasterIdLst>
  <p:sldIdLst>
    <p:sldId id="256" r:id="rId5"/>
    <p:sldId id="272" r:id="rId6"/>
    <p:sldId id="314" r:id="rId7"/>
    <p:sldId id="313" r:id="rId8"/>
    <p:sldId id="312" r:id="rId9"/>
    <p:sldId id="267" r:id="rId10"/>
    <p:sldId id="315" r:id="rId11"/>
    <p:sldId id="269" r:id="rId12"/>
    <p:sldId id="270" r:id="rId13"/>
    <p:sldId id="271" r:id="rId14"/>
    <p:sldId id="316" r:id="rId15"/>
    <p:sldId id="317" r:id="rId16"/>
    <p:sldId id="273" r:id="rId17"/>
    <p:sldId id="274" r:id="rId18"/>
    <p:sldId id="275" r:id="rId19"/>
    <p:sldId id="276" r:id="rId20"/>
    <p:sldId id="318" r:id="rId21"/>
    <p:sldId id="280" r:id="rId22"/>
    <p:sldId id="285" r:id="rId23"/>
    <p:sldId id="281" r:id="rId24"/>
    <p:sldId id="277" r:id="rId25"/>
    <p:sldId id="279" r:id="rId26"/>
    <p:sldId id="322" r:id="rId27"/>
    <p:sldId id="323" r:id="rId28"/>
    <p:sldId id="324" r:id="rId29"/>
    <p:sldId id="325" r:id="rId30"/>
    <p:sldId id="321" r:id="rId31"/>
    <p:sldId id="303" r:id="rId32"/>
    <p:sldId id="304" r:id="rId33"/>
    <p:sldId id="305" r:id="rId34"/>
    <p:sldId id="306" r:id="rId35"/>
    <p:sldId id="308" r:id="rId36"/>
    <p:sldId id="320" r:id="rId37"/>
    <p:sldId id="287" r:id="rId38"/>
    <p:sldId id="288" r:id="rId39"/>
    <p:sldId id="290" r:id="rId40"/>
    <p:sldId id="293" r:id="rId41"/>
    <p:sldId id="294" r:id="rId42"/>
    <p:sldId id="295" r:id="rId43"/>
    <p:sldId id="296" r:id="rId44"/>
    <p:sldId id="300" r:id="rId45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CA0747-56CC-4D4E-A417-5694EC9A98C7}" v="9" dt="2024-11-27T12:58:57.907"/>
    <p1510:client id="{CE01E4F8-1FDD-4259-89FE-2E0C09879777}" v="1" dt="2024-11-27T10:05:47.40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8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Handrlica" userId="4de104c0-2ec4-4825-a3d5-43e756992fb2" providerId="ADAL" clId="{6ACA0747-56CC-4D4E-A417-5694EC9A98C7}"/>
    <pc:docChg chg="undo custSel addSld delSld modSld">
      <pc:chgData name="Jakub Handrlica" userId="4de104c0-2ec4-4825-a3d5-43e756992fb2" providerId="ADAL" clId="{6ACA0747-56CC-4D4E-A417-5694EC9A98C7}" dt="2024-11-27T12:59:37.864" v="1359" actId="20577"/>
      <pc:docMkLst>
        <pc:docMk/>
      </pc:docMkLst>
      <pc:sldChg chg="add del">
        <pc:chgData name="Jakub Handrlica" userId="4de104c0-2ec4-4825-a3d5-43e756992fb2" providerId="ADAL" clId="{6ACA0747-56CC-4D4E-A417-5694EC9A98C7}" dt="2024-11-27T12:15:42.586" v="291" actId="47"/>
        <pc:sldMkLst>
          <pc:docMk/>
          <pc:sldMk cId="702062136" sldId="264"/>
        </pc:sldMkLst>
      </pc:sldChg>
      <pc:sldChg chg="del">
        <pc:chgData name="Jakub Handrlica" userId="4de104c0-2ec4-4825-a3d5-43e756992fb2" providerId="ADAL" clId="{6ACA0747-56CC-4D4E-A417-5694EC9A98C7}" dt="2024-11-27T12:57:44.253" v="1244" actId="47"/>
        <pc:sldMkLst>
          <pc:docMk/>
          <pc:sldMk cId="0" sldId="268"/>
        </pc:sldMkLst>
      </pc:sldChg>
      <pc:sldChg chg="modSp mod">
        <pc:chgData name="Jakub Handrlica" userId="4de104c0-2ec4-4825-a3d5-43e756992fb2" providerId="ADAL" clId="{6ACA0747-56CC-4D4E-A417-5694EC9A98C7}" dt="2024-11-27T12:42:54.890" v="803" actId="113"/>
        <pc:sldMkLst>
          <pc:docMk/>
          <pc:sldMk cId="247598521" sldId="277"/>
        </pc:sldMkLst>
        <pc:spChg chg="mod">
          <ac:chgData name="Jakub Handrlica" userId="4de104c0-2ec4-4825-a3d5-43e756992fb2" providerId="ADAL" clId="{6ACA0747-56CC-4D4E-A417-5694EC9A98C7}" dt="2024-11-27T12:42:37.574" v="799" actId="207"/>
          <ac:spMkLst>
            <pc:docMk/>
            <pc:sldMk cId="247598521" sldId="277"/>
            <ac:spMk id="2" creationId="{CA98B825-73AC-4BFD-A87C-51E432BD5572}"/>
          </ac:spMkLst>
        </pc:spChg>
        <pc:spChg chg="mod">
          <ac:chgData name="Jakub Handrlica" userId="4de104c0-2ec4-4825-a3d5-43e756992fb2" providerId="ADAL" clId="{6ACA0747-56CC-4D4E-A417-5694EC9A98C7}" dt="2024-11-27T12:42:54.890" v="803" actId="113"/>
          <ac:spMkLst>
            <pc:docMk/>
            <pc:sldMk cId="247598521" sldId="277"/>
            <ac:spMk id="3" creationId="{8A501E73-9101-4450-8A98-8B127AB53CBA}"/>
          </ac:spMkLst>
        </pc:spChg>
      </pc:sldChg>
      <pc:sldChg chg="del">
        <pc:chgData name="Jakub Handrlica" userId="4de104c0-2ec4-4825-a3d5-43e756992fb2" providerId="ADAL" clId="{6ACA0747-56CC-4D4E-A417-5694EC9A98C7}" dt="2024-11-27T12:43:01.089" v="804" actId="47"/>
        <pc:sldMkLst>
          <pc:docMk/>
          <pc:sldMk cId="3195930712" sldId="278"/>
        </pc:sldMkLst>
      </pc:sldChg>
      <pc:sldChg chg="addSp modSp mod">
        <pc:chgData name="Jakub Handrlica" userId="4de104c0-2ec4-4825-a3d5-43e756992fb2" providerId="ADAL" clId="{6ACA0747-56CC-4D4E-A417-5694EC9A98C7}" dt="2024-11-27T12:47:58.037" v="912" actId="22"/>
        <pc:sldMkLst>
          <pc:docMk/>
          <pc:sldMk cId="3220630774" sldId="279"/>
        </pc:sldMkLst>
        <pc:spChg chg="mod">
          <ac:chgData name="Jakub Handrlica" userId="4de104c0-2ec4-4825-a3d5-43e756992fb2" providerId="ADAL" clId="{6ACA0747-56CC-4D4E-A417-5694EC9A98C7}" dt="2024-11-27T12:43:30.726" v="807" actId="207"/>
          <ac:spMkLst>
            <pc:docMk/>
            <pc:sldMk cId="3220630774" sldId="279"/>
            <ac:spMk id="2" creationId="{156D7A23-BE49-4C0D-BA39-B5FA20B7B066}"/>
          </ac:spMkLst>
        </pc:spChg>
        <pc:spChg chg="mod">
          <ac:chgData name="Jakub Handrlica" userId="4de104c0-2ec4-4825-a3d5-43e756992fb2" providerId="ADAL" clId="{6ACA0747-56CC-4D4E-A417-5694EC9A98C7}" dt="2024-11-27T12:43:55.590" v="810" actId="207"/>
          <ac:spMkLst>
            <pc:docMk/>
            <pc:sldMk cId="3220630774" sldId="279"/>
            <ac:spMk id="3" creationId="{415DD009-5DF3-491D-8131-0AD9979F395D}"/>
          </ac:spMkLst>
        </pc:spChg>
        <pc:spChg chg="add">
          <ac:chgData name="Jakub Handrlica" userId="4de104c0-2ec4-4825-a3d5-43e756992fb2" providerId="ADAL" clId="{6ACA0747-56CC-4D4E-A417-5694EC9A98C7}" dt="2024-11-27T12:47:58.037" v="912" actId="22"/>
          <ac:spMkLst>
            <pc:docMk/>
            <pc:sldMk cId="3220630774" sldId="279"/>
            <ac:spMk id="8" creationId="{FAB276B6-06B4-F377-DE00-57AAB14B2D2B}"/>
          </ac:spMkLst>
        </pc:spChg>
      </pc:sldChg>
      <pc:sldChg chg="modSp mod">
        <pc:chgData name="Jakub Handrlica" userId="4de104c0-2ec4-4825-a3d5-43e756992fb2" providerId="ADAL" clId="{6ACA0747-56CC-4D4E-A417-5694EC9A98C7}" dt="2024-11-27T12:36:02.172" v="752" actId="207"/>
        <pc:sldMkLst>
          <pc:docMk/>
          <pc:sldMk cId="444872574" sldId="280"/>
        </pc:sldMkLst>
        <pc:spChg chg="mod">
          <ac:chgData name="Jakub Handrlica" userId="4de104c0-2ec4-4825-a3d5-43e756992fb2" providerId="ADAL" clId="{6ACA0747-56CC-4D4E-A417-5694EC9A98C7}" dt="2024-11-27T12:34:59.188" v="749" actId="207"/>
          <ac:spMkLst>
            <pc:docMk/>
            <pc:sldMk cId="444872574" sldId="280"/>
            <ac:spMk id="2" creationId="{AB1F2FD2-08C7-4264-9B50-6B9FD8A380F3}"/>
          </ac:spMkLst>
        </pc:spChg>
        <pc:spChg chg="mod">
          <ac:chgData name="Jakub Handrlica" userId="4de104c0-2ec4-4825-a3d5-43e756992fb2" providerId="ADAL" clId="{6ACA0747-56CC-4D4E-A417-5694EC9A98C7}" dt="2024-11-27T12:36:02.172" v="752" actId="207"/>
          <ac:spMkLst>
            <pc:docMk/>
            <pc:sldMk cId="444872574" sldId="280"/>
            <ac:spMk id="3" creationId="{46A363CC-43CA-4AA8-B43A-E1475630E48B}"/>
          </ac:spMkLst>
        </pc:spChg>
      </pc:sldChg>
      <pc:sldChg chg="modSp mod">
        <pc:chgData name="Jakub Handrlica" userId="4de104c0-2ec4-4825-a3d5-43e756992fb2" providerId="ADAL" clId="{6ACA0747-56CC-4D4E-A417-5694EC9A98C7}" dt="2024-11-27T12:41:43.497" v="794" actId="255"/>
        <pc:sldMkLst>
          <pc:docMk/>
          <pc:sldMk cId="761052828" sldId="281"/>
        </pc:sldMkLst>
        <pc:spChg chg="mod">
          <ac:chgData name="Jakub Handrlica" userId="4de104c0-2ec4-4825-a3d5-43e756992fb2" providerId="ADAL" clId="{6ACA0747-56CC-4D4E-A417-5694EC9A98C7}" dt="2024-11-27T12:39:47.433" v="790" actId="255"/>
          <ac:spMkLst>
            <pc:docMk/>
            <pc:sldMk cId="761052828" sldId="281"/>
            <ac:spMk id="2" creationId="{D08865B0-6A3F-4D47-94AE-E41636E7310A}"/>
          </ac:spMkLst>
        </pc:spChg>
        <pc:spChg chg="mod">
          <ac:chgData name="Jakub Handrlica" userId="4de104c0-2ec4-4825-a3d5-43e756992fb2" providerId="ADAL" clId="{6ACA0747-56CC-4D4E-A417-5694EC9A98C7}" dt="2024-11-27T12:41:43.497" v="794" actId="255"/>
          <ac:spMkLst>
            <pc:docMk/>
            <pc:sldMk cId="761052828" sldId="281"/>
            <ac:spMk id="3" creationId="{76BA6B32-4AE2-484B-8450-5D0A2B1B03BD}"/>
          </ac:spMkLst>
        </pc:spChg>
      </pc:sldChg>
      <pc:sldChg chg="del">
        <pc:chgData name="Jakub Handrlica" userId="4de104c0-2ec4-4825-a3d5-43e756992fb2" providerId="ADAL" clId="{6ACA0747-56CC-4D4E-A417-5694EC9A98C7}" dt="2024-11-27T12:39:07.077" v="786" actId="47"/>
        <pc:sldMkLst>
          <pc:docMk/>
          <pc:sldMk cId="465719913" sldId="282"/>
        </pc:sldMkLst>
      </pc:sldChg>
      <pc:sldChg chg="del">
        <pc:chgData name="Jakub Handrlica" userId="4de104c0-2ec4-4825-a3d5-43e756992fb2" providerId="ADAL" clId="{6ACA0747-56CC-4D4E-A417-5694EC9A98C7}" dt="2024-11-27T12:39:10.242" v="787" actId="47"/>
        <pc:sldMkLst>
          <pc:docMk/>
          <pc:sldMk cId="3730586131" sldId="283"/>
        </pc:sldMkLst>
      </pc:sldChg>
      <pc:sldChg chg="del">
        <pc:chgData name="Jakub Handrlica" userId="4de104c0-2ec4-4825-a3d5-43e756992fb2" providerId="ADAL" clId="{6ACA0747-56CC-4D4E-A417-5694EC9A98C7}" dt="2024-11-27T12:41:52.957" v="795" actId="47"/>
        <pc:sldMkLst>
          <pc:docMk/>
          <pc:sldMk cId="3739944089" sldId="284"/>
        </pc:sldMkLst>
      </pc:sldChg>
      <pc:sldChg chg="modSp mod">
        <pc:chgData name="Jakub Handrlica" userId="4de104c0-2ec4-4825-a3d5-43e756992fb2" providerId="ADAL" clId="{6ACA0747-56CC-4D4E-A417-5694EC9A98C7}" dt="2024-11-27T12:38:50.897" v="784" actId="20577"/>
        <pc:sldMkLst>
          <pc:docMk/>
          <pc:sldMk cId="2959751065" sldId="285"/>
        </pc:sldMkLst>
        <pc:spChg chg="mod">
          <ac:chgData name="Jakub Handrlica" userId="4de104c0-2ec4-4825-a3d5-43e756992fb2" providerId="ADAL" clId="{6ACA0747-56CC-4D4E-A417-5694EC9A98C7}" dt="2024-11-27T12:36:40.007" v="755" actId="207"/>
          <ac:spMkLst>
            <pc:docMk/>
            <pc:sldMk cId="2959751065" sldId="285"/>
            <ac:spMk id="2" creationId="{91971517-F1F8-4254-B6D1-24E83ECC1D18}"/>
          </ac:spMkLst>
        </pc:spChg>
        <pc:spChg chg="mod">
          <ac:chgData name="Jakub Handrlica" userId="4de104c0-2ec4-4825-a3d5-43e756992fb2" providerId="ADAL" clId="{6ACA0747-56CC-4D4E-A417-5694EC9A98C7}" dt="2024-11-27T12:38:50.897" v="784" actId="20577"/>
          <ac:spMkLst>
            <pc:docMk/>
            <pc:sldMk cId="2959751065" sldId="285"/>
            <ac:spMk id="3" creationId="{3690E527-90DB-4804-802E-D760D65740BA}"/>
          </ac:spMkLst>
        </pc:spChg>
      </pc:sldChg>
      <pc:sldChg chg="del">
        <pc:chgData name="Jakub Handrlica" userId="4de104c0-2ec4-4825-a3d5-43e756992fb2" providerId="ADAL" clId="{6ACA0747-56CC-4D4E-A417-5694EC9A98C7}" dt="2024-11-27T12:39:02.241" v="785" actId="47"/>
        <pc:sldMkLst>
          <pc:docMk/>
          <pc:sldMk cId="2090006020" sldId="286"/>
        </pc:sldMkLst>
      </pc:sldChg>
      <pc:sldChg chg="modSp mod">
        <pc:chgData name="Jakub Handrlica" userId="4de104c0-2ec4-4825-a3d5-43e756992fb2" providerId="ADAL" clId="{6ACA0747-56CC-4D4E-A417-5694EC9A98C7}" dt="2024-11-27T11:43:46.407" v="231" actId="115"/>
        <pc:sldMkLst>
          <pc:docMk/>
          <pc:sldMk cId="3210537379" sldId="287"/>
        </pc:sldMkLst>
        <pc:spChg chg="mod">
          <ac:chgData name="Jakub Handrlica" userId="4de104c0-2ec4-4825-a3d5-43e756992fb2" providerId="ADAL" clId="{6ACA0747-56CC-4D4E-A417-5694EC9A98C7}" dt="2024-11-27T11:38:15.724" v="179" actId="255"/>
          <ac:spMkLst>
            <pc:docMk/>
            <pc:sldMk cId="3210537379" sldId="287"/>
            <ac:spMk id="2" creationId="{360D4C51-9CF2-4A09-8886-1EE53F2CBF5E}"/>
          </ac:spMkLst>
        </pc:spChg>
        <pc:spChg chg="mod">
          <ac:chgData name="Jakub Handrlica" userId="4de104c0-2ec4-4825-a3d5-43e756992fb2" providerId="ADAL" clId="{6ACA0747-56CC-4D4E-A417-5694EC9A98C7}" dt="2024-11-27T11:43:46.407" v="231" actId="115"/>
          <ac:spMkLst>
            <pc:docMk/>
            <pc:sldMk cId="3210537379" sldId="287"/>
            <ac:spMk id="3" creationId="{43BB4B7C-2470-42E3-8C53-68E3923BC301}"/>
          </ac:spMkLst>
        </pc:spChg>
      </pc:sldChg>
      <pc:sldChg chg="modSp mod">
        <pc:chgData name="Jakub Handrlica" userId="4de104c0-2ec4-4825-a3d5-43e756992fb2" providerId="ADAL" clId="{6ACA0747-56CC-4D4E-A417-5694EC9A98C7}" dt="2024-11-27T11:38:09.251" v="178" actId="255"/>
        <pc:sldMkLst>
          <pc:docMk/>
          <pc:sldMk cId="425513862" sldId="288"/>
        </pc:sldMkLst>
        <pc:spChg chg="mod">
          <ac:chgData name="Jakub Handrlica" userId="4de104c0-2ec4-4825-a3d5-43e756992fb2" providerId="ADAL" clId="{6ACA0747-56CC-4D4E-A417-5694EC9A98C7}" dt="2024-11-27T11:38:09.251" v="178" actId="255"/>
          <ac:spMkLst>
            <pc:docMk/>
            <pc:sldMk cId="425513862" sldId="288"/>
            <ac:spMk id="2" creationId="{7CFE86A6-B4A3-40DA-9845-5C2E7A576726}"/>
          </ac:spMkLst>
        </pc:spChg>
      </pc:sldChg>
      <pc:sldChg chg="modSp mod">
        <pc:chgData name="Jakub Handrlica" userId="4de104c0-2ec4-4825-a3d5-43e756992fb2" providerId="ADAL" clId="{6ACA0747-56CC-4D4E-A417-5694EC9A98C7}" dt="2024-11-27T12:46:12.057" v="899" actId="207"/>
        <pc:sldMkLst>
          <pc:docMk/>
          <pc:sldMk cId="1974446232" sldId="290"/>
        </pc:sldMkLst>
        <pc:spChg chg="mod">
          <ac:chgData name="Jakub Handrlica" userId="4de104c0-2ec4-4825-a3d5-43e756992fb2" providerId="ADAL" clId="{6ACA0747-56CC-4D4E-A417-5694EC9A98C7}" dt="2024-11-27T11:37:59.469" v="177" actId="255"/>
          <ac:spMkLst>
            <pc:docMk/>
            <pc:sldMk cId="1974446232" sldId="290"/>
            <ac:spMk id="2" creationId="{D0EE37D8-BBAA-4537-A2ED-DBEDED7F3C53}"/>
          </ac:spMkLst>
        </pc:spChg>
        <pc:spChg chg="mod">
          <ac:chgData name="Jakub Handrlica" userId="4de104c0-2ec4-4825-a3d5-43e756992fb2" providerId="ADAL" clId="{6ACA0747-56CC-4D4E-A417-5694EC9A98C7}" dt="2024-11-27T12:46:12.057" v="899" actId="207"/>
          <ac:spMkLst>
            <pc:docMk/>
            <pc:sldMk cId="1974446232" sldId="290"/>
            <ac:spMk id="3" creationId="{CE495EB1-2155-44CB-BDC2-6753270B5C35}"/>
          </ac:spMkLst>
        </pc:spChg>
      </pc:sldChg>
      <pc:sldChg chg="del">
        <pc:chgData name="Jakub Handrlica" userId="4de104c0-2ec4-4825-a3d5-43e756992fb2" providerId="ADAL" clId="{6ACA0747-56CC-4D4E-A417-5694EC9A98C7}" dt="2024-11-27T12:57:40.609" v="1242" actId="47"/>
        <pc:sldMkLst>
          <pc:docMk/>
          <pc:sldMk cId="1247318915" sldId="292"/>
        </pc:sldMkLst>
      </pc:sldChg>
      <pc:sldChg chg="modSp mod">
        <pc:chgData name="Jakub Handrlica" userId="4de104c0-2ec4-4825-a3d5-43e756992fb2" providerId="ADAL" clId="{6ACA0747-56CC-4D4E-A417-5694EC9A98C7}" dt="2024-11-27T11:37:24.403" v="176" actId="255"/>
        <pc:sldMkLst>
          <pc:docMk/>
          <pc:sldMk cId="195023045" sldId="293"/>
        </pc:sldMkLst>
        <pc:spChg chg="mod">
          <ac:chgData name="Jakub Handrlica" userId="4de104c0-2ec4-4825-a3d5-43e756992fb2" providerId="ADAL" clId="{6ACA0747-56CC-4D4E-A417-5694EC9A98C7}" dt="2024-11-27T11:37:24.403" v="176" actId="255"/>
          <ac:spMkLst>
            <pc:docMk/>
            <pc:sldMk cId="195023045" sldId="293"/>
            <ac:spMk id="2" creationId="{6F0FC9AA-28E1-4FD5-B4A0-0322362CC01D}"/>
          </ac:spMkLst>
        </pc:spChg>
        <pc:spChg chg="mod">
          <ac:chgData name="Jakub Handrlica" userId="4de104c0-2ec4-4825-a3d5-43e756992fb2" providerId="ADAL" clId="{6ACA0747-56CC-4D4E-A417-5694EC9A98C7}" dt="2024-11-27T10:53:17.520" v="144" actId="207"/>
          <ac:spMkLst>
            <pc:docMk/>
            <pc:sldMk cId="195023045" sldId="293"/>
            <ac:spMk id="3" creationId="{E79AF121-CE53-4C5A-B970-304FAD56D592}"/>
          </ac:spMkLst>
        </pc:spChg>
      </pc:sldChg>
      <pc:sldChg chg="modSp mod">
        <pc:chgData name="Jakub Handrlica" userId="4de104c0-2ec4-4825-a3d5-43e756992fb2" providerId="ADAL" clId="{6ACA0747-56CC-4D4E-A417-5694EC9A98C7}" dt="2024-11-27T11:06:06.531" v="155" actId="207"/>
        <pc:sldMkLst>
          <pc:docMk/>
          <pc:sldMk cId="809400152" sldId="294"/>
        </pc:sldMkLst>
        <pc:spChg chg="mod">
          <ac:chgData name="Jakub Handrlica" userId="4de104c0-2ec4-4825-a3d5-43e756992fb2" providerId="ADAL" clId="{6ACA0747-56CC-4D4E-A417-5694EC9A98C7}" dt="2024-11-27T10:53:40.824" v="152" actId="207"/>
          <ac:spMkLst>
            <pc:docMk/>
            <pc:sldMk cId="809400152" sldId="294"/>
            <ac:spMk id="2" creationId="{F4748ADE-9E98-4387-AF4A-1DB00CEB2964}"/>
          </ac:spMkLst>
        </pc:spChg>
        <pc:spChg chg="mod">
          <ac:chgData name="Jakub Handrlica" userId="4de104c0-2ec4-4825-a3d5-43e756992fb2" providerId="ADAL" clId="{6ACA0747-56CC-4D4E-A417-5694EC9A98C7}" dt="2024-11-27T11:06:06.531" v="155" actId="207"/>
          <ac:spMkLst>
            <pc:docMk/>
            <pc:sldMk cId="809400152" sldId="294"/>
            <ac:spMk id="3" creationId="{A15E7A3D-4BBF-4FF3-8E07-38B1471884B7}"/>
          </ac:spMkLst>
        </pc:spChg>
      </pc:sldChg>
      <pc:sldChg chg="modSp mod">
        <pc:chgData name="Jakub Handrlica" userId="4de104c0-2ec4-4825-a3d5-43e756992fb2" providerId="ADAL" clId="{6ACA0747-56CC-4D4E-A417-5694EC9A98C7}" dt="2024-11-27T11:36:46.316" v="175" actId="255"/>
        <pc:sldMkLst>
          <pc:docMk/>
          <pc:sldMk cId="1589589168" sldId="295"/>
        </pc:sldMkLst>
        <pc:spChg chg="mod">
          <ac:chgData name="Jakub Handrlica" userId="4de104c0-2ec4-4825-a3d5-43e756992fb2" providerId="ADAL" clId="{6ACA0747-56CC-4D4E-A417-5694EC9A98C7}" dt="2024-11-27T11:36:46.316" v="175" actId="255"/>
          <ac:spMkLst>
            <pc:docMk/>
            <pc:sldMk cId="1589589168" sldId="295"/>
            <ac:spMk id="2" creationId="{50E1E899-276F-4CA6-B40B-6F71AF9A55F1}"/>
          </ac:spMkLst>
        </pc:spChg>
        <pc:spChg chg="mod">
          <ac:chgData name="Jakub Handrlica" userId="4de104c0-2ec4-4825-a3d5-43e756992fb2" providerId="ADAL" clId="{6ACA0747-56CC-4D4E-A417-5694EC9A98C7}" dt="2024-11-27T11:33:12.097" v="165" actId="207"/>
          <ac:spMkLst>
            <pc:docMk/>
            <pc:sldMk cId="1589589168" sldId="295"/>
            <ac:spMk id="3" creationId="{93087F49-076D-4A6A-93A0-F48A2F8CFA58}"/>
          </ac:spMkLst>
        </pc:spChg>
      </pc:sldChg>
      <pc:sldChg chg="modSp mod">
        <pc:chgData name="Jakub Handrlica" userId="4de104c0-2ec4-4825-a3d5-43e756992fb2" providerId="ADAL" clId="{6ACA0747-56CC-4D4E-A417-5694EC9A98C7}" dt="2024-11-27T11:34:52.495" v="174" actId="14100"/>
        <pc:sldMkLst>
          <pc:docMk/>
          <pc:sldMk cId="288828670" sldId="296"/>
        </pc:sldMkLst>
        <pc:spChg chg="mod">
          <ac:chgData name="Jakub Handrlica" userId="4de104c0-2ec4-4825-a3d5-43e756992fb2" providerId="ADAL" clId="{6ACA0747-56CC-4D4E-A417-5694EC9A98C7}" dt="2024-11-27T11:33:23.592" v="167" actId="207"/>
          <ac:spMkLst>
            <pc:docMk/>
            <pc:sldMk cId="288828670" sldId="296"/>
            <ac:spMk id="2" creationId="{C5DE47E8-76D3-49AB-B503-C52812F89DF4}"/>
          </ac:spMkLst>
        </pc:spChg>
        <pc:spChg chg="mod">
          <ac:chgData name="Jakub Handrlica" userId="4de104c0-2ec4-4825-a3d5-43e756992fb2" providerId="ADAL" clId="{6ACA0747-56CC-4D4E-A417-5694EC9A98C7}" dt="2024-11-27T11:34:52.495" v="174" actId="14100"/>
          <ac:spMkLst>
            <pc:docMk/>
            <pc:sldMk cId="288828670" sldId="296"/>
            <ac:spMk id="3" creationId="{B9D2FCD6-A6B9-43B1-A4EF-91503823BD13}"/>
          </ac:spMkLst>
        </pc:spChg>
      </pc:sldChg>
      <pc:sldChg chg="del">
        <pc:chgData name="Jakub Handrlica" userId="4de104c0-2ec4-4825-a3d5-43e756992fb2" providerId="ADAL" clId="{6ACA0747-56CC-4D4E-A417-5694EC9A98C7}" dt="2024-11-27T12:57:41.678" v="1243" actId="47"/>
        <pc:sldMkLst>
          <pc:docMk/>
          <pc:sldMk cId="3142902467" sldId="297"/>
        </pc:sldMkLst>
      </pc:sldChg>
      <pc:sldChg chg="modSp mod">
        <pc:chgData name="Jakub Handrlica" userId="4de104c0-2ec4-4825-a3d5-43e756992fb2" providerId="ADAL" clId="{6ACA0747-56CC-4D4E-A417-5694EC9A98C7}" dt="2024-11-27T11:44:44.481" v="265" actId="207"/>
        <pc:sldMkLst>
          <pc:docMk/>
          <pc:sldMk cId="695197144" sldId="300"/>
        </pc:sldMkLst>
        <pc:spChg chg="mod">
          <ac:chgData name="Jakub Handrlica" userId="4de104c0-2ec4-4825-a3d5-43e756992fb2" providerId="ADAL" clId="{6ACA0747-56CC-4D4E-A417-5694EC9A98C7}" dt="2024-11-27T11:44:06.173" v="232" actId="20577"/>
          <ac:spMkLst>
            <pc:docMk/>
            <pc:sldMk cId="695197144" sldId="300"/>
            <ac:spMk id="2" creationId="{DD8B5C8F-5835-C141-3AD5-2D607F4B023F}"/>
          </ac:spMkLst>
        </pc:spChg>
        <pc:spChg chg="mod">
          <ac:chgData name="Jakub Handrlica" userId="4de104c0-2ec4-4825-a3d5-43e756992fb2" providerId="ADAL" clId="{6ACA0747-56CC-4D4E-A417-5694EC9A98C7}" dt="2024-11-27T11:44:44.481" v="265" actId="207"/>
          <ac:spMkLst>
            <pc:docMk/>
            <pc:sldMk cId="695197144" sldId="300"/>
            <ac:spMk id="3" creationId="{FC7E9A6B-0CF0-2DF1-27BF-5A77AF63613C}"/>
          </ac:spMkLst>
        </pc:spChg>
      </pc:sldChg>
      <pc:sldChg chg="modSp add mod">
        <pc:chgData name="Jakub Handrlica" userId="4de104c0-2ec4-4825-a3d5-43e756992fb2" providerId="ADAL" clId="{6ACA0747-56CC-4D4E-A417-5694EC9A98C7}" dt="2024-11-27T12:29:12.104" v="714" actId="20577"/>
        <pc:sldMkLst>
          <pc:docMk/>
          <pc:sldMk cId="939390561" sldId="303"/>
        </pc:sldMkLst>
        <pc:spChg chg="mod">
          <ac:chgData name="Jakub Handrlica" userId="4de104c0-2ec4-4825-a3d5-43e756992fb2" providerId="ADAL" clId="{6ACA0747-56CC-4D4E-A417-5694EC9A98C7}" dt="2024-11-27T12:21:49.093" v="368" actId="207"/>
          <ac:spMkLst>
            <pc:docMk/>
            <pc:sldMk cId="939390561" sldId="303"/>
            <ac:spMk id="2" creationId="{A31CCECB-601D-49D6-9D49-A92E2FBE7B43}"/>
          </ac:spMkLst>
        </pc:spChg>
        <pc:spChg chg="mod">
          <ac:chgData name="Jakub Handrlica" userId="4de104c0-2ec4-4825-a3d5-43e756992fb2" providerId="ADAL" clId="{6ACA0747-56CC-4D4E-A417-5694EC9A98C7}" dt="2024-11-27T12:29:12.104" v="714" actId="20577"/>
          <ac:spMkLst>
            <pc:docMk/>
            <pc:sldMk cId="939390561" sldId="303"/>
            <ac:spMk id="3" creationId="{AD1B545A-FA17-4DB7-989E-F644EC32CCDA}"/>
          </ac:spMkLst>
        </pc:spChg>
      </pc:sldChg>
      <pc:sldChg chg="modSp add mod">
        <pc:chgData name="Jakub Handrlica" userId="4de104c0-2ec4-4825-a3d5-43e756992fb2" providerId="ADAL" clId="{6ACA0747-56CC-4D4E-A417-5694EC9A98C7}" dt="2024-11-27T12:28:33.848" v="624" actId="207"/>
        <pc:sldMkLst>
          <pc:docMk/>
          <pc:sldMk cId="2397207915" sldId="304"/>
        </pc:sldMkLst>
        <pc:spChg chg="mod">
          <ac:chgData name="Jakub Handrlica" userId="4de104c0-2ec4-4825-a3d5-43e756992fb2" providerId="ADAL" clId="{6ACA0747-56CC-4D4E-A417-5694EC9A98C7}" dt="2024-11-27T12:28:16.648" v="620" actId="20577"/>
          <ac:spMkLst>
            <pc:docMk/>
            <pc:sldMk cId="2397207915" sldId="304"/>
            <ac:spMk id="2" creationId="{D99EBE31-9AAF-48A4-B035-3ABC054EB257}"/>
          </ac:spMkLst>
        </pc:spChg>
        <pc:spChg chg="mod">
          <ac:chgData name="Jakub Handrlica" userId="4de104c0-2ec4-4825-a3d5-43e756992fb2" providerId="ADAL" clId="{6ACA0747-56CC-4D4E-A417-5694EC9A98C7}" dt="2024-11-27T12:28:33.848" v="624" actId="207"/>
          <ac:spMkLst>
            <pc:docMk/>
            <pc:sldMk cId="2397207915" sldId="304"/>
            <ac:spMk id="3" creationId="{BD7193EE-6421-4D06-BFE3-17302DF6D5FD}"/>
          </ac:spMkLst>
        </pc:spChg>
      </pc:sldChg>
      <pc:sldChg chg="modSp add mod">
        <pc:chgData name="Jakub Handrlica" userId="4de104c0-2ec4-4825-a3d5-43e756992fb2" providerId="ADAL" clId="{6ACA0747-56CC-4D4E-A417-5694EC9A98C7}" dt="2024-11-27T12:31:18.097" v="724" actId="255"/>
        <pc:sldMkLst>
          <pc:docMk/>
          <pc:sldMk cId="4141302562" sldId="305"/>
        </pc:sldMkLst>
        <pc:spChg chg="mod">
          <ac:chgData name="Jakub Handrlica" userId="4de104c0-2ec4-4825-a3d5-43e756992fb2" providerId="ADAL" clId="{6ACA0747-56CC-4D4E-A417-5694EC9A98C7}" dt="2024-11-27T12:31:18.097" v="724" actId="255"/>
          <ac:spMkLst>
            <pc:docMk/>
            <pc:sldMk cId="4141302562" sldId="305"/>
            <ac:spMk id="2" creationId="{2D2B3782-8896-41FD-BA14-25833171E026}"/>
          </ac:spMkLst>
        </pc:spChg>
        <pc:spChg chg="mod">
          <ac:chgData name="Jakub Handrlica" userId="4de104c0-2ec4-4825-a3d5-43e756992fb2" providerId="ADAL" clId="{6ACA0747-56CC-4D4E-A417-5694EC9A98C7}" dt="2024-11-27T12:31:12.624" v="723" actId="207"/>
          <ac:spMkLst>
            <pc:docMk/>
            <pc:sldMk cId="4141302562" sldId="305"/>
            <ac:spMk id="3" creationId="{4CF0F8FB-15C2-443D-9EC8-028D7E379B40}"/>
          </ac:spMkLst>
        </pc:spChg>
      </pc:sldChg>
      <pc:sldChg chg="modSp add mod">
        <pc:chgData name="Jakub Handrlica" userId="4de104c0-2ec4-4825-a3d5-43e756992fb2" providerId="ADAL" clId="{6ACA0747-56CC-4D4E-A417-5694EC9A98C7}" dt="2024-11-27T12:32:22.640" v="735" actId="207"/>
        <pc:sldMkLst>
          <pc:docMk/>
          <pc:sldMk cId="3999942575" sldId="306"/>
        </pc:sldMkLst>
        <pc:spChg chg="mod">
          <ac:chgData name="Jakub Handrlica" userId="4de104c0-2ec4-4825-a3d5-43e756992fb2" providerId="ADAL" clId="{6ACA0747-56CC-4D4E-A417-5694EC9A98C7}" dt="2024-11-27T12:31:39.488" v="729" actId="255"/>
          <ac:spMkLst>
            <pc:docMk/>
            <pc:sldMk cId="3999942575" sldId="306"/>
            <ac:spMk id="2" creationId="{0BBBFAD5-75A9-432D-826A-AB5C38A3F6D1}"/>
          </ac:spMkLst>
        </pc:spChg>
        <pc:spChg chg="mod">
          <ac:chgData name="Jakub Handrlica" userId="4de104c0-2ec4-4825-a3d5-43e756992fb2" providerId="ADAL" clId="{6ACA0747-56CC-4D4E-A417-5694EC9A98C7}" dt="2024-11-27T12:32:22.640" v="735" actId="207"/>
          <ac:spMkLst>
            <pc:docMk/>
            <pc:sldMk cId="3999942575" sldId="306"/>
            <ac:spMk id="3" creationId="{D4E1B0B5-C5E8-48E0-AA52-71D9707E39D4}"/>
          </ac:spMkLst>
        </pc:spChg>
      </pc:sldChg>
      <pc:sldChg chg="modSp add del mod">
        <pc:chgData name="Jakub Handrlica" userId="4de104c0-2ec4-4825-a3d5-43e756992fb2" providerId="ADAL" clId="{6ACA0747-56CC-4D4E-A417-5694EC9A98C7}" dt="2024-11-27T12:32:38.500" v="737" actId="2696"/>
        <pc:sldMkLst>
          <pc:docMk/>
          <pc:sldMk cId="2018707371" sldId="307"/>
        </pc:sldMkLst>
        <pc:spChg chg="mod">
          <ac:chgData name="Jakub Handrlica" userId="4de104c0-2ec4-4825-a3d5-43e756992fb2" providerId="ADAL" clId="{6ACA0747-56CC-4D4E-A417-5694EC9A98C7}" dt="2024-11-27T12:15:31.404" v="288" actId="27636"/>
          <ac:spMkLst>
            <pc:docMk/>
            <pc:sldMk cId="2018707371" sldId="307"/>
            <ac:spMk id="2" creationId="{5C7D359D-9D46-46D0-B231-A3AF033E8AD4}"/>
          </ac:spMkLst>
        </pc:spChg>
        <pc:spChg chg="mod">
          <ac:chgData name="Jakub Handrlica" userId="4de104c0-2ec4-4825-a3d5-43e756992fb2" providerId="ADAL" clId="{6ACA0747-56CC-4D4E-A417-5694EC9A98C7}" dt="2024-11-27T12:32:33.908" v="736" actId="20577"/>
          <ac:spMkLst>
            <pc:docMk/>
            <pc:sldMk cId="2018707371" sldId="307"/>
            <ac:spMk id="3" creationId="{7D77C7CF-7083-4B35-B309-76C68747AF14}"/>
          </ac:spMkLst>
        </pc:spChg>
      </pc:sldChg>
      <pc:sldChg chg="modSp add mod">
        <pc:chgData name="Jakub Handrlica" userId="4de104c0-2ec4-4825-a3d5-43e756992fb2" providerId="ADAL" clId="{6ACA0747-56CC-4D4E-A417-5694EC9A98C7}" dt="2024-11-27T12:34:05.432" v="745" actId="207"/>
        <pc:sldMkLst>
          <pc:docMk/>
          <pc:sldMk cId="127921930" sldId="308"/>
        </pc:sldMkLst>
        <pc:spChg chg="mod">
          <ac:chgData name="Jakub Handrlica" userId="4de104c0-2ec4-4825-a3d5-43e756992fb2" providerId="ADAL" clId="{6ACA0747-56CC-4D4E-A417-5694EC9A98C7}" dt="2024-11-27T12:33:10.321" v="740" actId="255"/>
          <ac:spMkLst>
            <pc:docMk/>
            <pc:sldMk cId="127921930" sldId="308"/>
            <ac:spMk id="2" creationId="{E6936EDC-26FB-4349-B4DF-12EE87D42401}"/>
          </ac:spMkLst>
        </pc:spChg>
        <pc:spChg chg="mod">
          <ac:chgData name="Jakub Handrlica" userId="4de104c0-2ec4-4825-a3d5-43e756992fb2" providerId="ADAL" clId="{6ACA0747-56CC-4D4E-A417-5694EC9A98C7}" dt="2024-11-27T12:34:05.432" v="745" actId="207"/>
          <ac:spMkLst>
            <pc:docMk/>
            <pc:sldMk cId="127921930" sldId="308"/>
            <ac:spMk id="3" creationId="{2BB60B95-3272-4EEF-9679-76E59C9CDF75}"/>
          </ac:spMkLst>
        </pc:spChg>
      </pc:sldChg>
      <pc:sldChg chg="modSp add del mod">
        <pc:chgData name="Jakub Handrlica" userId="4de104c0-2ec4-4825-a3d5-43e756992fb2" providerId="ADAL" clId="{6ACA0747-56CC-4D4E-A417-5694EC9A98C7}" dt="2024-11-27T12:34:14.209" v="746" actId="47"/>
        <pc:sldMkLst>
          <pc:docMk/>
          <pc:sldMk cId="2482183158" sldId="309"/>
        </pc:sldMkLst>
        <pc:spChg chg="mod">
          <ac:chgData name="Jakub Handrlica" userId="4de104c0-2ec4-4825-a3d5-43e756992fb2" providerId="ADAL" clId="{6ACA0747-56CC-4D4E-A417-5694EC9A98C7}" dt="2024-11-27T12:15:31.436" v="290" actId="27636"/>
          <ac:spMkLst>
            <pc:docMk/>
            <pc:sldMk cId="2482183158" sldId="309"/>
            <ac:spMk id="2" creationId="{D11AECEA-1974-42F0-A4FE-7B4B5AB61523}"/>
          </ac:spMkLst>
        </pc:spChg>
      </pc:sldChg>
      <pc:sldChg chg="modSp mod">
        <pc:chgData name="Jakub Handrlica" userId="4de104c0-2ec4-4825-a3d5-43e756992fb2" providerId="ADAL" clId="{6ACA0747-56CC-4D4E-A417-5694EC9A98C7}" dt="2024-11-27T12:44:28.546" v="854" actId="20577"/>
        <pc:sldMkLst>
          <pc:docMk/>
          <pc:sldMk cId="500526935" sldId="316"/>
        </pc:sldMkLst>
        <pc:spChg chg="mod">
          <ac:chgData name="Jakub Handrlica" userId="4de104c0-2ec4-4825-a3d5-43e756992fb2" providerId="ADAL" clId="{6ACA0747-56CC-4D4E-A417-5694EC9A98C7}" dt="2024-11-27T12:44:28.546" v="854" actId="20577"/>
          <ac:spMkLst>
            <pc:docMk/>
            <pc:sldMk cId="500526935" sldId="316"/>
            <ac:spMk id="3" creationId="{B88E48F7-B25B-4D7A-968D-EFB127FD0C8E}"/>
          </ac:spMkLst>
        </pc:spChg>
      </pc:sldChg>
      <pc:sldChg chg="modSp del mod">
        <pc:chgData name="Jakub Handrlica" userId="4de104c0-2ec4-4825-a3d5-43e756992fb2" providerId="ADAL" clId="{6ACA0747-56CC-4D4E-A417-5694EC9A98C7}" dt="2024-11-27T12:45:27.478" v="873" actId="2696"/>
        <pc:sldMkLst>
          <pc:docMk/>
          <pc:sldMk cId="2821986673" sldId="319"/>
        </pc:sldMkLst>
        <pc:spChg chg="mod">
          <ac:chgData name="Jakub Handrlica" userId="4de104c0-2ec4-4825-a3d5-43e756992fb2" providerId="ADAL" clId="{6ACA0747-56CC-4D4E-A417-5694EC9A98C7}" dt="2024-11-27T12:45:11.806" v="872" actId="20577"/>
          <ac:spMkLst>
            <pc:docMk/>
            <pc:sldMk cId="2821986673" sldId="319"/>
            <ac:spMk id="2" creationId="{87F52F36-6493-422D-920D-9BD4992BCB69}"/>
          </ac:spMkLst>
        </pc:spChg>
      </pc:sldChg>
      <pc:sldChg chg="modSp new mod">
        <pc:chgData name="Jakub Handrlica" userId="4de104c0-2ec4-4825-a3d5-43e756992fb2" providerId="ADAL" clId="{6ACA0747-56CC-4D4E-A417-5694EC9A98C7}" dt="2024-11-27T12:14:58.095" v="281" actId="20577"/>
        <pc:sldMkLst>
          <pc:docMk/>
          <pc:sldMk cId="2276593712" sldId="321"/>
        </pc:sldMkLst>
        <pc:spChg chg="mod">
          <ac:chgData name="Jakub Handrlica" userId="4de104c0-2ec4-4825-a3d5-43e756992fb2" providerId="ADAL" clId="{6ACA0747-56CC-4D4E-A417-5694EC9A98C7}" dt="2024-11-27T11:47:22.826" v="279" actId="20577"/>
          <ac:spMkLst>
            <pc:docMk/>
            <pc:sldMk cId="2276593712" sldId="321"/>
            <ac:spMk id="2" creationId="{2598643D-48AB-5517-DDC4-98E5AA2FD1DC}"/>
          </ac:spMkLst>
        </pc:spChg>
        <pc:spChg chg="mod">
          <ac:chgData name="Jakub Handrlica" userId="4de104c0-2ec4-4825-a3d5-43e756992fb2" providerId="ADAL" clId="{6ACA0747-56CC-4D4E-A417-5694EC9A98C7}" dt="2024-11-27T12:14:58.095" v="281" actId="20577"/>
          <ac:spMkLst>
            <pc:docMk/>
            <pc:sldMk cId="2276593712" sldId="321"/>
            <ac:spMk id="3" creationId="{682DEC8B-F1FD-BEA1-59B3-A259F6CF41A0}"/>
          </ac:spMkLst>
        </pc:spChg>
      </pc:sldChg>
      <pc:sldChg chg="addSp delSp modSp new mod">
        <pc:chgData name="Jakub Handrlica" userId="4de104c0-2ec4-4825-a3d5-43e756992fb2" providerId="ADAL" clId="{6ACA0747-56CC-4D4E-A417-5694EC9A98C7}" dt="2024-11-27T12:48:02.042" v="914" actId="22"/>
        <pc:sldMkLst>
          <pc:docMk/>
          <pc:sldMk cId="376630431" sldId="322"/>
        </pc:sldMkLst>
        <pc:spChg chg="mod">
          <ac:chgData name="Jakub Handrlica" userId="4de104c0-2ec4-4825-a3d5-43e756992fb2" providerId="ADAL" clId="{6ACA0747-56CC-4D4E-A417-5694EC9A98C7}" dt="2024-11-27T12:47:54.839" v="911"/>
          <ac:spMkLst>
            <pc:docMk/>
            <pc:sldMk cId="376630431" sldId="322"/>
            <ac:spMk id="2" creationId="{6389B6AF-1876-53F3-CD09-4F01FD81F8C0}"/>
          </ac:spMkLst>
        </pc:spChg>
        <pc:spChg chg="mod">
          <ac:chgData name="Jakub Handrlica" userId="4de104c0-2ec4-4825-a3d5-43e756992fb2" providerId="ADAL" clId="{6ACA0747-56CC-4D4E-A417-5694EC9A98C7}" dt="2024-11-27T12:46:48.706" v="905" actId="20577"/>
          <ac:spMkLst>
            <pc:docMk/>
            <pc:sldMk cId="376630431" sldId="322"/>
            <ac:spMk id="3" creationId="{0606310A-7FCA-E9E3-4E80-AFC2593BBD8C}"/>
          </ac:spMkLst>
        </pc:spChg>
        <pc:spChg chg="add del">
          <ac:chgData name="Jakub Handrlica" userId="4de104c0-2ec4-4825-a3d5-43e756992fb2" providerId="ADAL" clId="{6ACA0747-56CC-4D4E-A417-5694EC9A98C7}" dt="2024-11-27T12:48:02.042" v="914" actId="22"/>
          <ac:spMkLst>
            <pc:docMk/>
            <pc:sldMk cId="376630431" sldId="322"/>
            <ac:spMk id="5" creationId="{C930185A-2A76-240E-D41B-1B60BCC5A1E1}"/>
          </ac:spMkLst>
        </pc:spChg>
      </pc:sldChg>
      <pc:sldChg chg="modSp add mod">
        <pc:chgData name="Jakub Handrlica" userId="4de104c0-2ec4-4825-a3d5-43e756992fb2" providerId="ADAL" clId="{6ACA0747-56CC-4D4E-A417-5694EC9A98C7}" dt="2024-11-27T12:53:58.490" v="1178" actId="207"/>
        <pc:sldMkLst>
          <pc:docMk/>
          <pc:sldMk cId="1229981075" sldId="323"/>
        </pc:sldMkLst>
        <pc:spChg chg="mod">
          <ac:chgData name="Jakub Handrlica" userId="4de104c0-2ec4-4825-a3d5-43e756992fb2" providerId="ADAL" clId="{6ACA0747-56CC-4D4E-A417-5694EC9A98C7}" dt="2024-11-27T12:49:34.625" v="1027" actId="20577"/>
          <ac:spMkLst>
            <pc:docMk/>
            <pc:sldMk cId="1229981075" sldId="323"/>
            <ac:spMk id="2" creationId="{B8846979-100C-52F4-FD37-DE690515D117}"/>
          </ac:spMkLst>
        </pc:spChg>
        <pc:spChg chg="mod">
          <ac:chgData name="Jakub Handrlica" userId="4de104c0-2ec4-4825-a3d5-43e756992fb2" providerId="ADAL" clId="{6ACA0747-56CC-4D4E-A417-5694EC9A98C7}" dt="2024-11-27T12:53:58.490" v="1178" actId="207"/>
          <ac:spMkLst>
            <pc:docMk/>
            <pc:sldMk cId="1229981075" sldId="323"/>
            <ac:spMk id="3" creationId="{C7D477E7-560D-D1B9-85A9-B9EA8911317C}"/>
          </ac:spMkLst>
        </pc:spChg>
      </pc:sldChg>
      <pc:sldChg chg="modSp add mod">
        <pc:chgData name="Jakub Handrlica" userId="4de104c0-2ec4-4825-a3d5-43e756992fb2" providerId="ADAL" clId="{6ACA0747-56CC-4D4E-A417-5694EC9A98C7}" dt="2024-11-27T12:57:19.961" v="1241" actId="207"/>
        <pc:sldMkLst>
          <pc:docMk/>
          <pc:sldMk cId="2854001003" sldId="324"/>
        </pc:sldMkLst>
        <pc:spChg chg="mod">
          <ac:chgData name="Jakub Handrlica" userId="4de104c0-2ec4-4825-a3d5-43e756992fb2" providerId="ADAL" clId="{6ACA0747-56CC-4D4E-A417-5694EC9A98C7}" dt="2024-11-27T12:54:10.324" v="1179"/>
          <ac:spMkLst>
            <pc:docMk/>
            <pc:sldMk cId="2854001003" sldId="324"/>
            <ac:spMk id="2" creationId="{76F21DCA-6552-3E8F-3885-1AC34D21E39A}"/>
          </ac:spMkLst>
        </pc:spChg>
        <pc:spChg chg="mod">
          <ac:chgData name="Jakub Handrlica" userId="4de104c0-2ec4-4825-a3d5-43e756992fb2" providerId="ADAL" clId="{6ACA0747-56CC-4D4E-A417-5694EC9A98C7}" dt="2024-11-27T12:57:19.961" v="1241" actId="207"/>
          <ac:spMkLst>
            <pc:docMk/>
            <pc:sldMk cId="2854001003" sldId="324"/>
            <ac:spMk id="3" creationId="{E9ECA829-468D-F353-05D7-6EBDB4A7D539}"/>
          </ac:spMkLst>
        </pc:spChg>
      </pc:sldChg>
      <pc:sldChg chg="modSp add mod">
        <pc:chgData name="Jakub Handrlica" userId="4de104c0-2ec4-4825-a3d5-43e756992fb2" providerId="ADAL" clId="{6ACA0747-56CC-4D4E-A417-5694EC9A98C7}" dt="2024-11-27T12:59:37.864" v="1359" actId="20577"/>
        <pc:sldMkLst>
          <pc:docMk/>
          <pc:sldMk cId="547016124" sldId="325"/>
        </pc:sldMkLst>
        <pc:spChg chg="mod">
          <ac:chgData name="Jakub Handrlica" userId="4de104c0-2ec4-4825-a3d5-43e756992fb2" providerId="ADAL" clId="{6ACA0747-56CC-4D4E-A417-5694EC9A98C7}" dt="2024-11-27T12:59:37.864" v="1359" actId="20577"/>
          <ac:spMkLst>
            <pc:docMk/>
            <pc:sldMk cId="547016124" sldId="325"/>
            <ac:spMk id="5" creationId="{D1B50922-9DD8-4072-2264-C0FB7D360DCF}"/>
          </ac:spMkLst>
        </pc:spChg>
        <pc:spChg chg="mod">
          <ac:chgData name="Jakub Handrlica" userId="4de104c0-2ec4-4825-a3d5-43e756992fb2" providerId="ADAL" clId="{6ACA0747-56CC-4D4E-A417-5694EC9A98C7}" dt="2024-11-27T12:58:42.023" v="1266" actId="20577"/>
          <ac:spMkLst>
            <pc:docMk/>
            <pc:sldMk cId="547016124" sldId="325"/>
            <ac:spMk id="8" creationId="{8C7B5F47-426B-2FD7-41FE-579345258012}"/>
          </ac:spMkLst>
        </pc:spChg>
      </pc:sldChg>
      <pc:sldMasterChg chg="delSldLayout">
        <pc:chgData name="Jakub Handrlica" userId="4de104c0-2ec4-4825-a3d5-43e756992fb2" providerId="ADAL" clId="{6ACA0747-56CC-4D4E-A417-5694EC9A98C7}" dt="2024-11-27T12:15:42.586" v="291" actId="47"/>
        <pc:sldMasterMkLst>
          <pc:docMk/>
          <pc:sldMasterMk cId="0" sldId="2147483648"/>
        </pc:sldMasterMkLst>
        <pc:sldLayoutChg chg="del">
          <pc:chgData name="Jakub Handrlica" userId="4de104c0-2ec4-4825-a3d5-43e756992fb2" providerId="ADAL" clId="{6ACA0747-56CC-4D4E-A417-5694EC9A98C7}" dt="2024-11-27T12:15:42.586" v="291" actId="47"/>
          <pc:sldLayoutMkLst>
            <pc:docMk/>
            <pc:sldMasterMk cId="0" sldId="2147483648"/>
            <pc:sldLayoutMk cId="2581181160" sldId="214748366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D4C61-45E1-5B43-B27A-12C84AE6C282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DFCAB-86A7-F541-8C3B-508F223F4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39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DFCAB-86A7-F541-8C3B-508F223F47C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9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5" y="0"/>
            <a:ext cx="20098853" cy="1130855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5402976" y="2814312"/>
            <a:ext cx="14701519" cy="7602220"/>
          </a:xfrm>
          <a:custGeom>
            <a:avLst/>
            <a:gdLst/>
            <a:ahLst/>
            <a:cxnLst/>
            <a:rect l="l" t="t" r="r" b="b"/>
            <a:pathLst>
              <a:path w="14701519" h="7602220">
                <a:moveTo>
                  <a:pt x="0" y="7601862"/>
                </a:moveTo>
                <a:lnTo>
                  <a:pt x="14701123" y="7601862"/>
                </a:lnTo>
                <a:lnTo>
                  <a:pt x="14701123" y="0"/>
                </a:lnTo>
                <a:lnTo>
                  <a:pt x="0" y="0"/>
                </a:lnTo>
                <a:lnTo>
                  <a:pt x="0" y="76018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36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72537" y="1468929"/>
            <a:ext cx="3340100" cy="654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1" i="0">
                <a:solidFill>
                  <a:srgbClr val="B3B2B2"/>
                </a:solidFill>
                <a:latin typeface="Silka Bold"/>
                <a:cs typeface="Silk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chemeClr val="tx1"/>
                </a:solidFill>
                <a:latin typeface="Silka"/>
                <a:cs typeface="Silk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rgbClr val="B3B2B2"/>
                </a:solidFill>
                <a:latin typeface="Silka Bold"/>
                <a:cs typeface="Silk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tx1"/>
                </a:solidFill>
                <a:latin typeface="Silka"/>
                <a:cs typeface="Silk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rgbClr val="B3B2B2"/>
                </a:solidFill>
                <a:latin typeface="Silka Bold"/>
                <a:cs typeface="Silk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44809" y="3154742"/>
            <a:ext cx="6527800" cy="6394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D32E3F"/>
                </a:solidFill>
                <a:latin typeface="Silka-SemiBold"/>
                <a:cs typeface="Silka-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244576" y="3154742"/>
            <a:ext cx="6527800" cy="6393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D32E3F"/>
                </a:solidFill>
                <a:latin typeface="Silka-SemiBold"/>
                <a:cs typeface="Silka-SemiBold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rgbClr val="B3B2B2"/>
                </a:solidFill>
                <a:latin typeface="Silka Bold"/>
                <a:cs typeface="Silk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6"/>
          <p:cNvSpPr>
            <a:spLocks noGrp="1"/>
          </p:cNvSpPr>
          <p:nvPr>
            <p:ph type="title" hasCustomPrompt="1"/>
          </p:nvPr>
        </p:nvSpPr>
        <p:spPr>
          <a:xfrm>
            <a:off x="3719347" y="311081"/>
            <a:ext cx="15673441" cy="37702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1331134"/>
          </a:xfrm>
        </p:spPr>
        <p:txBody>
          <a:bodyPr/>
          <a:lstStyle>
            <a:lvl1pPr>
              <a:buClr>
                <a:srgbClr val="404040"/>
              </a:buClr>
              <a:defRPr/>
            </a:lvl1pPr>
            <a:lvl2pPr>
              <a:buClr>
                <a:srgbClr val="404040"/>
              </a:buClr>
              <a:defRPr/>
            </a:lvl2pPr>
            <a:lvl3pPr>
              <a:buClr>
                <a:srgbClr val="404040"/>
              </a:buClr>
              <a:defRPr/>
            </a:lvl3pPr>
            <a:lvl4pPr>
              <a:buClr>
                <a:srgbClr val="404040"/>
              </a:buClr>
              <a:defRPr/>
            </a:lvl4pPr>
            <a:lvl5pPr>
              <a:buClr>
                <a:srgbClr val="404040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5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1005205" y="10613150"/>
            <a:ext cx="4690957" cy="39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47470-086A-4C6C-86B4-B760ECEC849A}" type="datetime1">
              <a:rPr lang="cs-CZ" smtClean="0"/>
              <a:t>27.11.2024</a:t>
            </a:fld>
            <a:endParaRPr lang="cs-CZ"/>
          </a:p>
        </p:txBody>
      </p:sp>
      <p:sp>
        <p:nvSpPr>
          <p:cNvPr id="16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6868901" y="10613150"/>
            <a:ext cx="6366298" cy="39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Prof. JUDr. Jakub Handrlica Ph.D. </a:t>
            </a:r>
          </a:p>
        </p:txBody>
      </p:sp>
      <p:sp>
        <p:nvSpPr>
          <p:cNvPr id="17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14407938" y="10613150"/>
            <a:ext cx="4690957" cy="39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80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68442" y="876200"/>
            <a:ext cx="1997075" cy="402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1" i="0">
                <a:solidFill>
                  <a:srgbClr val="B3B2B2"/>
                </a:solidFill>
                <a:latin typeface="Silka Bold"/>
                <a:cs typeface="Silk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61404" y="3093948"/>
            <a:ext cx="10647044" cy="5739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chemeClr val="tx1"/>
                </a:solidFill>
                <a:latin typeface="Silka"/>
                <a:cs typeface="Silk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7-13#f1733264" TargetMode="External"/><Relationship Id="rId2" Type="http://schemas.openxmlformats.org/officeDocument/2006/relationships/hyperlink" Target="https://www.zakonyprolidi.cz/cs/1997-13#f1733250" TargetMode="Externa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7-13#f1733268" TargetMode="Externa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hyperlink" Target="https://www.zakonyprolidi.cz/cs/1997-13#f1733248" TargetMode="External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délník 45">
            <a:extLst>
              <a:ext uri="{FF2B5EF4-FFF2-40B4-BE49-F238E27FC236}">
                <a16:creationId xmlns:a16="http://schemas.microsoft.com/office/drawing/2014/main" id="{E7A886EF-442B-9F59-F6C8-84FF5BB4F66F}"/>
              </a:ext>
            </a:extLst>
          </p:cNvPr>
          <p:cNvSpPr/>
          <p:nvPr/>
        </p:nvSpPr>
        <p:spPr>
          <a:xfrm>
            <a:off x="0" y="0"/>
            <a:ext cx="20093940" cy="3100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i="0">
                <a:effectLst/>
                <a:latin typeface="Arial" panose="020B0604020202020204" pitchFamily="34" charset="0"/>
              </a:rPr>
              <a:t>0:30:00</a:t>
            </a:r>
            <a:endParaRPr lang="cs-CZ"/>
          </a:p>
        </p:txBody>
      </p:sp>
      <p:sp>
        <p:nvSpPr>
          <p:cNvPr id="2" name="object 2"/>
          <p:cNvSpPr/>
          <p:nvPr/>
        </p:nvSpPr>
        <p:spPr>
          <a:xfrm>
            <a:off x="5080" y="3118155"/>
            <a:ext cx="20093940" cy="8251190"/>
          </a:xfrm>
          <a:custGeom>
            <a:avLst/>
            <a:gdLst/>
            <a:ahLst/>
            <a:cxnLst/>
            <a:rect l="l" t="t" r="r" b="b"/>
            <a:pathLst>
              <a:path w="20093940" h="8251190">
                <a:moveTo>
                  <a:pt x="20093629" y="0"/>
                </a:moveTo>
                <a:lnTo>
                  <a:pt x="0" y="0"/>
                </a:lnTo>
                <a:lnTo>
                  <a:pt x="0" y="8251057"/>
                </a:lnTo>
                <a:lnTo>
                  <a:pt x="20093629" y="8251057"/>
                </a:lnTo>
                <a:lnTo>
                  <a:pt x="20093629" y="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</a:endParaRPr>
          </a:p>
          <a:p>
            <a:endParaRPr dirty="0"/>
          </a:p>
        </p:txBody>
      </p:sp>
      <p:pic>
        <p:nvPicPr>
          <p:cNvPr id="3" name="object 3"/>
          <p:cNvPicPr/>
          <p:nvPr/>
        </p:nvPicPr>
        <p:blipFill rotWithShape="1">
          <a:blip r:embed="rId3" cstate="print"/>
          <a:srcRect r="33745"/>
          <a:stretch/>
        </p:blipFill>
        <p:spPr>
          <a:xfrm>
            <a:off x="1685813" y="6023460"/>
            <a:ext cx="1153012" cy="3100257"/>
          </a:xfrm>
          <a:prstGeom prst="rect">
            <a:avLst/>
          </a:prstGeom>
        </p:spPr>
      </p:pic>
      <p:grpSp>
        <p:nvGrpSpPr>
          <p:cNvPr id="44" name="Skupina 43">
            <a:extLst>
              <a:ext uri="{FF2B5EF4-FFF2-40B4-BE49-F238E27FC236}">
                <a16:creationId xmlns:a16="http://schemas.microsoft.com/office/drawing/2014/main" id="{673AAA53-C80C-9D35-BEFB-9F5500F87490}"/>
              </a:ext>
            </a:extLst>
          </p:cNvPr>
          <p:cNvGrpSpPr/>
          <p:nvPr/>
        </p:nvGrpSpPr>
        <p:grpSpPr>
          <a:xfrm>
            <a:off x="1898650" y="948018"/>
            <a:ext cx="3912571" cy="1237615"/>
            <a:chOff x="1685853" y="879554"/>
            <a:chExt cx="3912571" cy="1237615"/>
          </a:xfrm>
        </p:grpSpPr>
        <p:pic>
          <p:nvPicPr>
            <p:cNvPr id="4" name="object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85853" y="879555"/>
              <a:ext cx="1237286" cy="123732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273858" y="879554"/>
              <a:ext cx="13970" cy="1237615"/>
            </a:xfrm>
            <a:custGeom>
              <a:avLst/>
              <a:gdLst/>
              <a:ahLst/>
              <a:cxnLst/>
              <a:rect l="l" t="t" r="r" b="b"/>
              <a:pathLst>
                <a:path w="13970" h="1237614">
                  <a:moveTo>
                    <a:pt x="13643" y="0"/>
                  </a:moveTo>
                  <a:lnTo>
                    <a:pt x="0" y="0"/>
                  </a:lnTo>
                  <a:lnTo>
                    <a:pt x="0" y="1237323"/>
                  </a:lnTo>
                  <a:lnTo>
                    <a:pt x="13643" y="1237323"/>
                  </a:lnTo>
                  <a:lnTo>
                    <a:pt x="13643" y="0"/>
                  </a:lnTo>
                  <a:close/>
                </a:path>
              </a:pathLst>
            </a:custGeom>
            <a:solidFill>
              <a:srgbClr val="0034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/>
            <p:cNvGrpSpPr/>
            <p:nvPr/>
          </p:nvGrpSpPr>
          <p:grpSpPr>
            <a:xfrm>
              <a:off x="3638180" y="1830016"/>
              <a:ext cx="1457960" cy="287020"/>
              <a:chOff x="3638180" y="1830016"/>
              <a:chExt cx="1457960" cy="28702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3638180" y="1841314"/>
                <a:ext cx="275590" cy="271145"/>
              </a:xfrm>
              <a:custGeom>
                <a:avLst/>
                <a:gdLst/>
                <a:ahLst/>
                <a:cxnLst/>
                <a:rect l="l" t="t" r="r" b="b"/>
                <a:pathLst>
                  <a:path w="275589" h="271144">
                    <a:moveTo>
                      <a:pt x="98635" y="0"/>
                    </a:moveTo>
                    <a:lnTo>
                      <a:pt x="0" y="0"/>
                    </a:lnTo>
                    <a:lnTo>
                      <a:pt x="106" y="1884"/>
                    </a:lnTo>
                    <a:lnTo>
                      <a:pt x="1824" y="7942"/>
                    </a:lnTo>
                    <a:lnTo>
                      <a:pt x="5837" y="22775"/>
                    </a:lnTo>
                    <a:lnTo>
                      <a:pt x="9850" y="42691"/>
                    </a:lnTo>
                    <a:lnTo>
                      <a:pt x="11675" y="64375"/>
                    </a:lnTo>
                    <a:lnTo>
                      <a:pt x="11675" y="206674"/>
                    </a:lnTo>
                    <a:lnTo>
                      <a:pt x="9850" y="228353"/>
                    </a:lnTo>
                    <a:lnTo>
                      <a:pt x="5837" y="248269"/>
                    </a:lnTo>
                    <a:lnTo>
                      <a:pt x="1824" y="263105"/>
                    </a:lnTo>
                    <a:lnTo>
                      <a:pt x="0" y="269541"/>
                    </a:lnTo>
                    <a:lnTo>
                      <a:pt x="0" y="271049"/>
                    </a:lnTo>
                    <a:lnTo>
                      <a:pt x="98635" y="271049"/>
                    </a:lnTo>
                    <a:lnTo>
                      <a:pt x="98635" y="269541"/>
                    </a:lnTo>
                    <a:lnTo>
                      <a:pt x="96811" y="263105"/>
                    </a:lnTo>
                    <a:lnTo>
                      <a:pt x="92798" y="248269"/>
                    </a:lnTo>
                    <a:lnTo>
                      <a:pt x="88784" y="228353"/>
                    </a:lnTo>
                    <a:lnTo>
                      <a:pt x="86960" y="206674"/>
                    </a:lnTo>
                    <a:lnTo>
                      <a:pt x="86960" y="64375"/>
                    </a:lnTo>
                    <a:lnTo>
                      <a:pt x="88784" y="42691"/>
                    </a:lnTo>
                    <a:lnTo>
                      <a:pt x="92798" y="22775"/>
                    </a:lnTo>
                    <a:lnTo>
                      <a:pt x="96811" y="7942"/>
                    </a:lnTo>
                    <a:lnTo>
                      <a:pt x="98528" y="1884"/>
                    </a:lnTo>
                    <a:lnTo>
                      <a:pt x="98635" y="0"/>
                    </a:lnTo>
                    <a:close/>
                  </a:path>
                  <a:path w="275589" h="271144">
                    <a:moveTo>
                      <a:pt x="267290" y="0"/>
                    </a:moveTo>
                    <a:lnTo>
                      <a:pt x="178067" y="0"/>
                    </a:lnTo>
                    <a:lnTo>
                      <a:pt x="178067" y="2261"/>
                    </a:lnTo>
                    <a:lnTo>
                      <a:pt x="179692" y="9840"/>
                    </a:lnTo>
                    <a:lnTo>
                      <a:pt x="180895" y="26492"/>
                    </a:lnTo>
                    <a:lnTo>
                      <a:pt x="176168" y="48157"/>
                    </a:lnTo>
                    <a:lnTo>
                      <a:pt x="160005" y="70772"/>
                    </a:lnTo>
                    <a:lnTo>
                      <a:pt x="92227" y="133262"/>
                    </a:lnTo>
                    <a:lnTo>
                      <a:pt x="89986" y="135147"/>
                    </a:lnTo>
                    <a:lnTo>
                      <a:pt x="90353" y="135901"/>
                    </a:lnTo>
                    <a:lnTo>
                      <a:pt x="91484" y="137775"/>
                    </a:lnTo>
                    <a:lnTo>
                      <a:pt x="141932" y="215333"/>
                    </a:lnTo>
                    <a:lnTo>
                      <a:pt x="151148" y="233991"/>
                    </a:lnTo>
                    <a:lnTo>
                      <a:pt x="156374" y="251661"/>
                    </a:lnTo>
                    <a:lnTo>
                      <a:pt x="158707" y="265095"/>
                    </a:lnTo>
                    <a:lnTo>
                      <a:pt x="159241" y="271049"/>
                    </a:lnTo>
                    <a:lnTo>
                      <a:pt x="275195" y="271049"/>
                    </a:lnTo>
                    <a:lnTo>
                      <a:pt x="275195" y="269541"/>
                    </a:lnTo>
                    <a:lnTo>
                      <a:pt x="270885" y="263894"/>
                    </a:lnTo>
                    <a:lnTo>
                      <a:pt x="260187" y="251189"/>
                    </a:lnTo>
                    <a:lnTo>
                      <a:pt x="246451" y="234392"/>
                    </a:lnTo>
                    <a:lnTo>
                      <a:pt x="233029" y="216464"/>
                    </a:lnTo>
                    <a:lnTo>
                      <a:pt x="153597" y="102771"/>
                    </a:lnTo>
                    <a:lnTo>
                      <a:pt x="213459" y="47056"/>
                    </a:lnTo>
                    <a:lnTo>
                      <a:pt x="228543" y="33377"/>
                    </a:lnTo>
                    <a:lnTo>
                      <a:pt x="242353" y="21219"/>
                    </a:lnTo>
                    <a:lnTo>
                      <a:pt x="255174" y="10686"/>
                    </a:lnTo>
                    <a:lnTo>
                      <a:pt x="267290" y="1884"/>
                    </a:lnTo>
                    <a:lnTo>
                      <a:pt x="267290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922763" y="1915663"/>
                <a:ext cx="391471" cy="200464"/>
              </a:xfrm>
              <a:prstGeom prst="rect">
                <a:avLst/>
              </a:prstGeom>
            </p:spPr>
          </p:pic>
          <p:sp>
            <p:nvSpPr>
              <p:cNvPr id="9" name="object 9"/>
              <p:cNvSpPr/>
              <p:nvPr/>
            </p:nvSpPr>
            <p:spPr>
              <a:xfrm>
                <a:off x="4329265" y="1830025"/>
                <a:ext cx="766445" cy="287020"/>
              </a:xfrm>
              <a:custGeom>
                <a:avLst/>
                <a:gdLst/>
                <a:ahLst/>
                <a:cxnLst/>
                <a:rect l="l" t="t" r="r" b="b"/>
                <a:pathLst>
                  <a:path w="766445" h="287019">
                    <a:moveTo>
                      <a:pt x="95250" y="280835"/>
                    </a:moveTo>
                    <a:lnTo>
                      <a:pt x="89408" y="259562"/>
                    </a:lnTo>
                    <a:lnTo>
                      <a:pt x="85394" y="239649"/>
                    </a:lnTo>
                    <a:lnTo>
                      <a:pt x="83578" y="217970"/>
                    </a:lnTo>
                    <a:lnTo>
                      <a:pt x="83578" y="0"/>
                    </a:lnTo>
                    <a:lnTo>
                      <a:pt x="11671" y="7531"/>
                    </a:lnTo>
                    <a:lnTo>
                      <a:pt x="0" y="9029"/>
                    </a:lnTo>
                    <a:lnTo>
                      <a:pt x="6591" y="31064"/>
                    </a:lnTo>
                    <a:lnTo>
                      <a:pt x="10858" y="50457"/>
                    </a:lnTo>
                    <a:lnTo>
                      <a:pt x="12801" y="71894"/>
                    </a:lnTo>
                    <a:lnTo>
                      <a:pt x="12801" y="217970"/>
                    </a:lnTo>
                    <a:lnTo>
                      <a:pt x="10972" y="239649"/>
                    </a:lnTo>
                    <a:lnTo>
                      <a:pt x="6972" y="259562"/>
                    </a:lnTo>
                    <a:lnTo>
                      <a:pt x="1130" y="280835"/>
                    </a:lnTo>
                    <a:lnTo>
                      <a:pt x="1130" y="282346"/>
                    </a:lnTo>
                    <a:lnTo>
                      <a:pt x="95250" y="282346"/>
                    </a:lnTo>
                    <a:lnTo>
                      <a:pt x="95250" y="280835"/>
                    </a:lnTo>
                    <a:close/>
                  </a:path>
                  <a:path w="766445" h="287019">
                    <a:moveTo>
                      <a:pt x="325628" y="185966"/>
                    </a:moveTo>
                    <a:lnTo>
                      <a:pt x="316953" y="141617"/>
                    </a:lnTo>
                    <a:lnTo>
                      <a:pt x="293763" y="111201"/>
                    </a:lnTo>
                    <a:lnTo>
                      <a:pt x="246570" y="91744"/>
                    </a:lnTo>
                    <a:lnTo>
                      <a:pt x="246570" y="185966"/>
                    </a:lnTo>
                    <a:lnTo>
                      <a:pt x="245694" y="214744"/>
                    </a:lnTo>
                    <a:lnTo>
                      <a:pt x="242100" y="241731"/>
                    </a:lnTo>
                    <a:lnTo>
                      <a:pt x="234340" y="261721"/>
                    </a:lnTo>
                    <a:lnTo>
                      <a:pt x="220967" y="269544"/>
                    </a:lnTo>
                    <a:lnTo>
                      <a:pt x="207505" y="261721"/>
                    </a:lnTo>
                    <a:lnTo>
                      <a:pt x="199885" y="241731"/>
                    </a:lnTo>
                    <a:lnTo>
                      <a:pt x="196507" y="214744"/>
                    </a:lnTo>
                    <a:lnTo>
                      <a:pt x="195745" y="185966"/>
                    </a:lnTo>
                    <a:lnTo>
                      <a:pt x="196507" y="157759"/>
                    </a:lnTo>
                    <a:lnTo>
                      <a:pt x="199885" y="131660"/>
                    </a:lnTo>
                    <a:lnTo>
                      <a:pt x="207505" y="112483"/>
                    </a:lnTo>
                    <a:lnTo>
                      <a:pt x="220967" y="105029"/>
                    </a:lnTo>
                    <a:lnTo>
                      <a:pt x="234340" y="112433"/>
                    </a:lnTo>
                    <a:lnTo>
                      <a:pt x="242100" y="131521"/>
                    </a:lnTo>
                    <a:lnTo>
                      <a:pt x="245694" y="157607"/>
                    </a:lnTo>
                    <a:lnTo>
                      <a:pt x="246570" y="185966"/>
                    </a:lnTo>
                    <a:lnTo>
                      <a:pt x="246570" y="91744"/>
                    </a:lnTo>
                    <a:lnTo>
                      <a:pt x="181495" y="93637"/>
                    </a:lnTo>
                    <a:lnTo>
                      <a:pt x="125260" y="141452"/>
                    </a:lnTo>
                    <a:lnTo>
                      <a:pt x="116687" y="185966"/>
                    </a:lnTo>
                    <a:lnTo>
                      <a:pt x="125260" y="230962"/>
                    </a:lnTo>
                    <a:lnTo>
                      <a:pt x="148221" y="262394"/>
                    </a:lnTo>
                    <a:lnTo>
                      <a:pt x="181495" y="280835"/>
                    </a:lnTo>
                    <a:lnTo>
                      <a:pt x="220967" y="286854"/>
                    </a:lnTo>
                    <a:lnTo>
                      <a:pt x="260350" y="280835"/>
                    </a:lnTo>
                    <a:lnTo>
                      <a:pt x="280822" y="269544"/>
                    </a:lnTo>
                    <a:lnTo>
                      <a:pt x="293763" y="262394"/>
                    </a:lnTo>
                    <a:lnTo>
                      <a:pt x="316953" y="230962"/>
                    </a:lnTo>
                    <a:lnTo>
                      <a:pt x="325628" y="185966"/>
                    </a:lnTo>
                    <a:close/>
                  </a:path>
                  <a:path w="766445" h="287019">
                    <a:moveTo>
                      <a:pt x="551484" y="90347"/>
                    </a:moveTo>
                    <a:lnTo>
                      <a:pt x="493141" y="90347"/>
                    </a:lnTo>
                    <a:lnTo>
                      <a:pt x="493141" y="91859"/>
                    </a:lnTo>
                    <a:lnTo>
                      <a:pt x="495274" y="97231"/>
                    </a:lnTo>
                    <a:lnTo>
                      <a:pt x="499249" y="109740"/>
                    </a:lnTo>
                    <a:lnTo>
                      <a:pt x="501396" y="126479"/>
                    </a:lnTo>
                    <a:lnTo>
                      <a:pt x="498030" y="144564"/>
                    </a:lnTo>
                    <a:lnTo>
                      <a:pt x="468668" y="215709"/>
                    </a:lnTo>
                    <a:lnTo>
                      <a:pt x="436664" y="144183"/>
                    </a:lnTo>
                    <a:lnTo>
                      <a:pt x="432803" y="126161"/>
                    </a:lnTo>
                    <a:lnTo>
                      <a:pt x="434594" y="109550"/>
                    </a:lnTo>
                    <a:lnTo>
                      <a:pt x="438365" y="97180"/>
                    </a:lnTo>
                    <a:lnTo>
                      <a:pt x="440436" y="91859"/>
                    </a:lnTo>
                    <a:lnTo>
                      <a:pt x="440436" y="90347"/>
                    </a:lnTo>
                    <a:lnTo>
                      <a:pt x="328612" y="90347"/>
                    </a:lnTo>
                    <a:lnTo>
                      <a:pt x="328612" y="91478"/>
                    </a:lnTo>
                    <a:lnTo>
                      <a:pt x="332092" y="97586"/>
                    </a:lnTo>
                    <a:lnTo>
                      <a:pt x="340614" y="111531"/>
                    </a:lnTo>
                    <a:lnTo>
                      <a:pt x="351332" y="130124"/>
                    </a:lnTo>
                    <a:lnTo>
                      <a:pt x="361365" y="150202"/>
                    </a:lnTo>
                    <a:lnTo>
                      <a:pt x="420852" y="282346"/>
                    </a:lnTo>
                    <a:lnTo>
                      <a:pt x="464146" y="282346"/>
                    </a:lnTo>
                    <a:lnTo>
                      <a:pt x="519861" y="150583"/>
                    </a:lnTo>
                    <a:lnTo>
                      <a:pt x="529412" y="130505"/>
                    </a:lnTo>
                    <a:lnTo>
                      <a:pt x="539762" y="111912"/>
                    </a:lnTo>
                    <a:lnTo>
                      <a:pt x="548068" y="97967"/>
                    </a:lnTo>
                    <a:lnTo>
                      <a:pt x="551484" y="91859"/>
                    </a:lnTo>
                    <a:lnTo>
                      <a:pt x="551484" y="90347"/>
                    </a:lnTo>
                    <a:close/>
                  </a:path>
                  <a:path w="766445" h="287019">
                    <a:moveTo>
                      <a:pt x="766419" y="246583"/>
                    </a:moveTo>
                    <a:lnTo>
                      <a:pt x="765289" y="245452"/>
                    </a:lnTo>
                    <a:lnTo>
                      <a:pt x="753325" y="249072"/>
                    </a:lnTo>
                    <a:lnTo>
                      <a:pt x="751446" y="248094"/>
                    </a:lnTo>
                    <a:lnTo>
                      <a:pt x="746099" y="245313"/>
                    </a:lnTo>
                    <a:lnTo>
                      <a:pt x="742530" y="235127"/>
                    </a:lnTo>
                    <a:lnTo>
                      <a:pt x="741578" y="219468"/>
                    </a:lnTo>
                    <a:lnTo>
                      <a:pt x="741578" y="181076"/>
                    </a:lnTo>
                    <a:lnTo>
                      <a:pt x="741578" y="169786"/>
                    </a:lnTo>
                    <a:lnTo>
                      <a:pt x="741578" y="154724"/>
                    </a:lnTo>
                    <a:lnTo>
                      <a:pt x="737819" y="128905"/>
                    </a:lnTo>
                    <a:lnTo>
                      <a:pt x="725335" y="107721"/>
                    </a:lnTo>
                    <a:lnTo>
                      <a:pt x="724052" y="106908"/>
                    </a:lnTo>
                    <a:lnTo>
                      <a:pt x="702348" y="93370"/>
                    </a:lnTo>
                    <a:lnTo>
                      <a:pt x="671931" y="88823"/>
                    </a:lnTo>
                    <a:lnTo>
                      <a:pt x="671931" y="243192"/>
                    </a:lnTo>
                    <a:lnTo>
                      <a:pt x="667410" y="246583"/>
                    </a:lnTo>
                    <a:lnTo>
                      <a:pt x="662901" y="248094"/>
                    </a:lnTo>
                    <a:lnTo>
                      <a:pt x="657618" y="248094"/>
                    </a:lnTo>
                    <a:lnTo>
                      <a:pt x="645426" y="245364"/>
                    </a:lnTo>
                    <a:lnTo>
                      <a:pt x="636587" y="237871"/>
                    </a:lnTo>
                    <a:lnTo>
                      <a:pt x="631202" y="226644"/>
                    </a:lnTo>
                    <a:lnTo>
                      <a:pt x="629386" y="212699"/>
                    </a:lnTo>
                    <a:lnTo>
                      <a:pt x="631024" y="200139"/>
                    </a:lnTo>
                    <a:lnTo>
                      <a:pt x="636257" y="190106"/>
                    </a:lnTo>
                    <a:lnTo>
                      <a:pt x="645591" y="183476"/>
                    </a:lnTo>
                    <a:lnTo>
                      <a:pt x="659511" y="181076"/>
                    </a:lnTo>
                    <a:lnTo>
                      <a:pt x="663270" y="181076"/>
                    </a:lnTo>
                    <a:lnTo>
                      <a:pt x="667029" y="181457"/>
                    </a:lnTo>
                    <a:lnTo>
                      <a:pt x="670801" y="182587"/>
                    </a:lnTo>
                    <a:lnTo>
                      <a:pt x="670826" y="235127"/>
                    </a:lnTo>
                    <a:lnTo>
                      <a:pt x="671182" y="239052"/>
                    </a:lnTo>
                    <a:lnTo>
                      <a:pt x="671931" y="243192"/>
                    </a:lnTo>
                    <a:lnTo>
                      <a:pt x="671931" y="88823"/>
                    </a:lnTo>
                    <a:lnTo>
                      <a:pt x="667029" y="88087"/>
                    </a:lnTo>
                    <a:lnTo>
                      <a:pt x="648881" y="88874"/>
                    </a:lnTo>
                    <a:lnTo>
                      <a:pt x="626287" y="91249"/>
                    </a:lnTo>
                    <a:lnTo>
                      <a:pt x="600443" y="95237"/>
                    </a:lnTo>
                    <a:lnTo>
                      <a:pt x="572541" y="100888"/>
                    </a:lnTo>
                    <a:lnTo>
                      <a:pt x="572541" y="160375"/>
                    </a:lnTo>
                    <a:lnTo>
                      <a:pt x="574433" y="160375"/>
                    </a:lnTo>
                    <a:lnTo>
                      <a:pt x="585228" y="152019"/>
                    </a:lnTo>
                    <a:lnTo>
                      <a:pt x="610565" y="133642"/>
                    </a:lnTo>
                    <a:lnTo>
                      <a:pt x="639864" y="115265"/>
                    </a:lnTo>
                    <a:lnTo>
                      <a:pt x="662520" y="106908"/>
                    </a:lnTo>
                    <a:lnTo>
                      <a:pt x="667308" y="109893"/>
                    </a:lnTo>
                    <a:lnTo>
                      <a:pt x="669772" y="118389"/>
                    </a:lnTo>
                    <a:lnTo>
                      <a:pt x="670674" y="131686"/>
                    </a:lnTo>
                    <a:lnTo>
                      <a:pt x="670801" y="169786"/>
                    </a:lnTo>
                    <a:lnTo>
                      <a:pt x="659384" y="165950"/>
                    </a:lnTo>
                    <a:lnTo>
                      <a:pt x="647738" y="163385"/>
                    </a:lnTo>
                    <a:lnTo>
                      <a:pt x="636816" y="161950"/>
                    </a:lnTo>
                    <a:lnTo>
                      <a:pt x="627507" y="161505"/>
                    </a:lnTo>
                    <a:lnTo>
                      <a:pt x="600456" y="165874"/>
                    </a:lnTo>
                    <a:lnTo>
                      <a:pt x="577634" y="178346"/>
                    </a:lnTo>
                    <a:lnTo>
                      <a:pt x="561860" y="198031"/>
                    </a:lnTo>
                    <a:lnTo>
                      <a:pt x="555980" y="223989"/>
                    </a:lnTo>
                    <a:lnTo>
                      <a:pt x="559790" y="246087"/>
                    </a:lnTo>
                    <a:lnTo>
                      <a:pt x="571220" y="266065"/>
                    </a:lnTo>
                    <a:lnTo>
                      <a:pt x="590283" y="280530"/>
                    </a:lnTo>
                    <a:lnTo>
                      <a:pt x="616966" y="286105"/>
                    </a:lnTo>
                    <a:lnTo>
                      <a:pt x="637819" y="283057"/>
                    </a:lnTo>
                    <a:lnTo>
                      <a:pt x="654189" y="275234"/>
                    </a:lnTo>
                    <a:lnTo>
                      <a:pt x="666254" y="264668"/>
                    </a:lnTo>
                    <a:lnTo>
                      <a:pt x="674192" y="253352"/>
                    </a:lnTo>
                    <a:lnTo>
                      <a:pt x="680783" y="267360"/>
                    </a:lnTo>
                    <a:lnTo>
                      <a:pt x="690803" y="277634"/>
                    </a:lnTo>
                    <a:lnTo>
                      <a:pt x="703999" y="283959"/>
                    </a:lnTo>
                    <a:lnTo>
                      <a:pt x="720128" y="286105"/>
                    </a:lnTo>
                    <a:lnTo>
                      <a:pt x="739216" y="283006"/>
                    </a:lnTo>
                    <a:lnTo>
                      <a:pt x="753440" y="274535"/>
                    </a:lnTo>
                    <a:lnTo>
                      <a:pt x="762571" y="261962"/>
                    </a:lnTo>
                    <a:lnTo>
                      <a:pt x="764730" y="253352"/>
                    </a:lnTo>
                    <a:lnTo>
                      <a:pt x="765797" y="249072"/>
                    </a:lnTo>
                    <a:lnTo>
                      <a:pt x="766419" y="246583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0" name="object 10"/>
            <p:cNvGrpSpPr/>
            <p:nvPr/>
          </p:nvGrpSpPr>
          <p:grpSpPr>
            <a:xfrm>
              <a:off x="3638179" y="1414054"/>
              <a:ext cx="1960245" cy="296545"/>
              <a:chOff x="3638179" y="1414054"/>
              <a:chExt cx="1960245" cy="296545"/>
            </a:xfrm>
          </p:grpSpPr>
          <p:pic>
            <p:nvPicPr>
              <p:cNvPr id="11" name="object 1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902767" y="1511559"/>
                <a:ext cx="216841" cy="194255"/>
              </a:xfrm>
              <a:prstGeom prst="rect">
                <a:avLst/>
              </a:prstGeom>
            </p:spPr>
          </p:pic>
          <p:sp>
            <p:nvSpPr>
              <p:cNvPr id="12" name="object 12"/>
              <p:cNvSpPr/>
              <p:nvPr/>
            </p:nvSpPr>
            <p:spPr>
              <a:xfrm>
                <a:off x="4154639" y="1414054"/>
                <a:ext cx="94615" cy="292100"/>
              </a:xfrm>
              <a:custGeom>
                <a:avLst/>
                <a:gdLst/>
                <a:ahLst/>
                <a:cxnLst/>
                <a:rect l="l" t="t" r="r" b="b"/>
                <a:pathLst>
                  <a:path w="94614" h="292100">
                    <a:moveTo>
                      <a:pt x="82437" y="99766"/>
                    </a:moveTo>
                    <a:lnTo>
                      <a:pt x="0" y="99766"/>
                    </a:lnTo>
                    <a:lnTo>
                      <a:pt x="0" y="101274"/>
                    </a:lnTo>
                    <a:lnTo>
                      <a:pt x="1822" y="107704"/>
                    </a:lnTo>
                    <a:lnTo>
                      <a:pt x="5832" y="122538"/>
                    </a:lnTo>
                    <a:lnTo>
                      <a:pt x="9841" y="142456"/>
                    </a:lnTo>
                    <a:lnTo>
                      <a:pt x="11664" y="164141"/>
                    </a:lnTo>
                    <a:lnTo>
                      <a:pt x="11664" y="227385"/>
                    </a:lnTo>
                    <a:lnTo>
                      <a:pt x="9841" y="249066"/>
                    </a:lnTo>
                    <a:lnTo>
                      <a:pt x="5832" y="268985"/>
                    </a:lnTo>
                    <a:lnTo>
                      <a:pt x="1822" y="283821"/>
                    </a:lnTo>
                    <a:lnTo>
                      <a:pt x="0" y="290252"/>
                    </a:lnTo>
                    <a:lnTo>
                      <a:pt x="0" y="291760"/>
                    </a:lnTo>
                    <a:lnTo>
                      <a:pt x="94112" y="291760"/>
                    </a:lnTo>
                    <a:lnTo>
                      <a:pt x="94112" y="290252"/>
                    </a:lnTo>
                    <a:lnTo>
                      <a:pt x="92288" y="283821"/>
                    </a:lnTo>
                    <a:lnTo>
                      <a:pt x="88274" y="268985"/>
                    </a:lnTo>
                    <a:lnTo>
                      <a:pt x="84261" y="249066"/>
                    </a:lnTo>
                    <a:lnTo>
                      <a:pt x="82437" y="227385"/>
                    </a:lnTo>
                    <a:lnTo>
                      <a:pt x="82437" y="99766"/>
                    </a:lnTo>
                    <a:close/>
                  </a:path>
                  <a:path w="94614" h="292100">
                    <a:moveTo>
                      <a:pt x="43663" y="0"/>
                    </a:moveTo>
                    <a:lnTo>
                      <a:pt x="27169" y="3247"/>
                    </a:lnTo>
                    <a:lnTo>
                      <a:pt x="13639" y="12142"/>
                    </a:lnTo>
                    <a:lnTo>
                      <a:pt x="4485" y="25413"/>
                    </a:lnTo>
                    <a:lnTo>
                      <a:pt x="1120" y="41789"/>
                    </a:lnTo>
                    <a:lnTo>
                      <a:pt x="4591" y="58165"/>
                    </a:lnTo>
                    <a:lnTo>
                      <a:pt x="13922" y="71436"/>
                    </a:lnTo>
                    <a:lnTo>
                      <a:pt x="27487" y="80331"/>
                    </a:lnTo>
                    <a:lnTo>
                      <a:pt x="43663" y="83578"/>
                    </a:lnTo>
                    <a:lnTo>
                      <a:pt x="59996" y="80331"/>
                    </a:lnTo>
                    <a:lnTo>
                      <a:pt x="73540" y="71436"/>
                    </a:lnTo>
                    <a:lnTo>
                      <a:pt x="82779" y="58165"/>
                    </a:lnTo>
                    <a:lnTo>
                      <a:pt x="86196" y="41789"/>
                    </a:lnTo>
                    <a:lnTo>
                      <a:pt x="82832" y="25413"/>
                    </a:lnTo>
                    <a:lnTo>
                      <a:pt x="73682" y="12142"/>
                    </a:lnTo>
                    <a:lnTo>
                      <a:pt x="60155" y="3247"/>
                    </a:lnTo>
                    <a:lnTo>
                      <a:pt x="43663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3" name="object 13"/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4485504" y="1511558"/>
                <a:ext cx="194632" cy="198779"/>
              </a:xfrm>
              <a:prstGeom prst="rect">
                <a:avLst/>
              </a:prstGeom>
            </p:spPr>
          </p:pic>
          <p:pic>
            <p:nvPicPr>
              <p:cNvPr id="14" name="object 14"/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704585" y="1509114"/>
                <a:ext cx="164131" cy="196700"/>
              </a:xfrm>
              <a:prstGeom prst="rect">
                <a:avLst/>
              </a:prstGeom>
            </p:spPr>
          </p:pic>
          <p:pic>
            <p:nvPicPr>
              <p:cNvPr id="15" name="object 15"/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4889551" y="1513826"/>
                <a:ext cx="191240" cy="191983"/>
              </a:xfrm>
              <a:prstGeom prst="rect">
                <a:avLst/>
              </a:prstGeom>
            </p:spPr>
          </p:pic>
          <p:sp>
            <p:nvSpPr>
              <p:cNvPr id="16" name="object 16"/>
              <p:cNvSpPr/>
              <p:nvPr/>
            </p:nvSpPr>
            <p:spPr>
              <a:xfrm>
                <a:off x="5106746" y="1414061"/>
                <a:ext cx="259079" cy="296545"/>
              </a:xfrm>
              <a:custGeom>
                <a:avLst/>
                <a:gdLst/>
                <a:ahLst/>
                <a:cxnLst/>
                <a:rect l="l" t="t" r="r" b="b"/>
                <a:pathLst>
                  <a:path w="259079" h="296544">
                    <a:moveTo>
                      <a:pt x="86194" y="41783"/>
                    </a:moveTo>
                    <a:lnTo>
                      <a:pt x="82829" y="25412"/>
                    </a:lnTo>
                    <a:lnTo>
                      <a:pt x="73685" y="12141"/>
                    </a:lnTo>
                    <a:lnTo>
                      <a:pt x="60159" y="3251"/>
                    </a:lnTo>
                    <a:lnTo>
                      <a:pt x="43662" y="0"/>
                    </a:lnTo>
                    <a:lnTo>
                      <a:pt x="27165" y="3251"/>
                    </a:lnTo>
                    <a:lnTo>
                      <a:pt x="13639" y="12141"/>
                    </a:lnTo>
                    <a:lnTo>
                      <a:pt x="4483" y="25412"/>
                    </a:lnTo>
                    <a:lnTo>
                      <a:pt x="1117" y="41783"/>
                    </a:lnTo>
                    <a:lnTo>
                      <a:pt x="4597" y="58166"/>
                    </a:lnTo>
                    <a:lnTo>
                      <a:pt x="13919" y="71437"/>
                    </a:lnTo>
                    <a:lnTo>
                      <a:pt x="27482" y="80327"/>
                    </a:lnTo>
                    <a:lnTo>
                      <a:pt x="43662" y="83578"/>
                    </a:lnTo>
                    <a:lnTo>
                      <a:pt x="59994" y="80327"/>
                    </a:lnTo>
                    <a:lnTo>
                      <a:pt x="73545" y="71437"/>
                    </a:lnTo>
                    <a:lnTo>
                      <a:pt x="82778" y="58166"/>
                    </a:lnTo>
                    <a:lnTo>
                      <a:pt x="86194" y="41783"/>
                    </a:lnTo>
                    <a:close/>
                  </a:path>
                  <a:path w="259079" h="296544">
                    <a:moveTo>
                      <a:pt x="94107" y="290245"/>
                    </a:moveTo>
                    <a:lnTo>
                      <a:pt x="92290" y="283819"/>
                    </a:lnTo>
                    <a:lnTo>
                      <a:pt x="88277" y="268986"/>
                    </a:lnTo>
                    <a:lnTo>
                      <a:pt x="84264" y="249059"/>
                    </a:lnTo>
                    <a:lnTo>
                      <a:pt x="82435" y="227380"/>
                    </a:lnTo>
                    <a:lnTo>
                      <a:pt x="82435" y="99758"/>
                    </a:lnTo>
                    <a:lnTo>
                      <a:pt x="0" y="99758"/>
                    </a:lnTo>
                    <a:lnTo>
                      <a:pt x="0" y="101269"/>
                    </a:lnTo>
                    <a:lnTo>
                      <a:pt x="1816" y="107708"/>
                    </a:lnTo>
                    <a:lnTo>
                      <a:pt x="5829" y="122542"/>
                    </a:lnTo>
                    <a:lnTo>
                      <a:pt x="9842" y="142455"/>
                    </a:lnTo>
                    <a:lnTo>
                      <a:pt x="11658" y="164134"/>
                    </a:lnTo>
                    <a:lnTo>
                      <a:pt x="11658" y="227380"/>
                    </a:lnTo>
                    <a:lnTo>
                      <a:pt x="9842" y="249059"/>
                    </a:lnTo>
                    <a:lnTo>
                      <a:pt x="5829" y="268986"/>
                    </a:lnTo>
                    <a:lnTo>
                      <a:pt x="1816" y="283819"/>
                    </a:lnTo>
                    <a:lnTo>
                      <a:pt x="0" y="290245"/>
                    </a:lnTo>
                    <a:lnTo>
                      <a:pt x="0" y="291757"/>
                    </a:lnTo>
                    <a:lnTo>
                      <a:pt x="94107" y="291757"/>
                    </a:lnTo>
                    <a:lnTo>
                      <a:pt x="94107" y="290245"/>
                    </a:lnTo>
                    <a:close/>
                  </a:path>
                  <a:path w="259079" h="296544">
                    <a:moveTo>
                      <a:pt x="258991" y="99758"/>
                    </a:moveTo>
                    <a:lnTo>
                      <a:pt x="208546" y="99758"/>
                    </a:lnTo>
                    <a:lnTo>
                      <a:pt x="208546" y="28232"/>
                    </a:lnTo>
                    <a:lnTo>
                      <a:pt x="188277" y="47409"/>
                    </a:lnTo>
                    <a:lnTo>
                      <a:pt x="165811" y="65557"/>
                    </a:lnTo>
                    <a:lnTo>
                      <a:pt x="140258" y="82918"/>
                    </a:lnTo>
                    <a:lnTo>
                      <a:pt x="110667" y="99758"/>
                    </a:lnTo>
                    <a:lnTo>
                      <a:pt x="110667" y="118592"/>
                    </a:lnTo>
                    <a:lnTo>
                      <a:pt x="138150" y="118592"/>
                    </a:lnTo>
                    <a:lnTo>
                      <a:pt x="138150" y="230022"/>
                    </a:lnTo>
                    <a:lnTo>
                      <a:pt x="142036" y="258800"/>
                    </a:lnTo>
                    <a:lnTo>
                      <a:pt x="153162" y="279527"/>
                    </a:lnTo>
                    <a:lnTo>
                      <a:pt x="170700" y="292061"/>
                    </a:lnTo>
                    <a:lnTo>
                      <a:pt x="193865" y="296278"/>
                    </a:lnTo>
                    <a:lnTo>
                      <a:pt x="218300" y="291769"/>
                    </a:lnTo>
                    <a:lnTo>
                      <a:pt x="236359" y="279946"/>
                    </a:lnTo>
                    <a:lnTo>
                      <a:pt x="248970" y="263398"/>
                    </a:lnTo>
                    <a:lnTo>
                      <a:pt x="257111" y="244703"/>
                    </a:lnTo>
                    <a:lnTo>
                      <a:pt x="248818" y="247713"/>
                    </a:lnTo>
                    <a:lnTo>
                      <a:pt x="240538" y="249961"/>
                    </a:lnTo>
                    <a:lnTo>
                      <a:pt x="233019" y="249961"/>
                    </a:lnTo>
                    <a:lnTo>
                      <a:pt x="223532" y="248551"/>
                    </a:lnTo>
                    <a:lnTo>
                      <a:pt x="215887" y="243992"/>
                    </a:lnTo>
                    <a:lnTo>
                      <a:pt x="210781" y="235839"/>
                    </a:lnTo>
                    <a:lnTo>
                      <a:pt x="208915" y="223621"/>
                    </a:lnTo>
                    <a:lnTo>
                      <a:pt x="208546" y="118592"/>
                    </a:lnTo>
                    <a:lnTo>
                      <a:pt x="258991" y="118592"/>
                    </a:lnTo>
                    <a:lnTo>
                      <a:pt x="258991" y="99758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7" name="object 17"/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5387563" y="1511562"/>
                <a:ext cx="210433" cy="198014"/>
              </a:xfrm>
              <a:prstGeom prst="rect">
                <a:avLst/>
              </a:prstGeom>
            </p:spPr>
          </p:pic>
          <p:pic>
            <p:nvPicPr>
              <p:cNvPr id="18" name="object 18"/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4264926" y="1513820"/>
                <a:ext cx="222862" cy="191994"/>
              </a:xfrm>
              <a:prstGeom prst="rect">
                <a:avLst/>
              </a:prstGeom>
            </p:spPr>
          </p:pic>
          <p:sp>
            <p:nvSpPr>
              <p:cNvPr id="19" name="object 19"/>
              <p:cNvSpPr/>
              <p:nvPr/>
            </p:nvSpPr>
            <p:spPr>
              <a:xfrm>
                <a:off x="3638179" y="1434754"/>
                <a:ext cx="252729" cy="275590"/>
              </a:xfrm>
              <a:custGeom>
                <a:avLst/>
                <a:gdLst/>
                <a:ahLst/>
                <a:cxnLst/>
                <a:rect l="l" t="t" r="r" b="b"/>
                <a:pathLst>
                  <a:path w="252729" h="275589">
                    <a:moveTo>
                      <a:pt x="252693" y="0"/>
                    </a:moveTo>
                    <a:lnTo>
                      <a:pt x="180895" y="0"/>
                    </a:lnTo>
                    <a:lnTo>
                      <a:pt x="180895" y="2261"/>
                    </a:lnTo>
                    <a:lnTo>
                      <a:pt x="184541" y="11886"/>
                    </a:lnTo>
                    <a:lnTo>
                      <a:pt x="192564" y="34074"/>
                    </a:lnTo>
                    <a:lnTo>
                      <a:pt x="200587" y="63884"/>
                    </a:lnTo>
                    <a:lnTo>
                      <a:pt x="204234" y="96374"/>
                    </a:lnTo>
                    <a:lnTo>
                      <a:pt x="204234" y="168288"/>
                    </a:lnTo>
                    <a:lnTo>
                      <a:pt x="200168" y="202301"/>
                    </a:lnTo>
                    <a:lnTo>
                      <a:pt x="188515" y="226117"/>
                    </a:lnTo>
                    <a:lnTo>
                      <a:pt x="170088" y="240122"/>
                    </a:lnTo>
                    <a:lnTo>
                      <a:pt x="145702" y="244704"/>
                    </a:lnTo>
                    <a:lnTo>
                      <a:pt x="121272" y="240134"/>
                    </a:lnTo>
                    <a:lnTo>
                      <a:pt x="102778" y="225928"/>
                    </a:lnTo>
                    <a:lnTo>
                      <a:pt x="91063" y="201347"/>
                    </a:lnTo>
                    <a:lnTo>
                      <a:pt x="86971" y="165649"/>
                    </a:lnTo>
                    <a:lnTo>
                      <a:pt x="86971" y="64385"/>
                    </a:lnTo>
                    <a:lnTo>
                      <a:pt x="88793" y="42700"/>
                    </a:lnTo>
                    <a:lnTo>
                      <a:pt x="92803" y="22780"/>
                    </a:lnTo>
                    <a:lnTo>
                      <a:pt x="98635" y="1507"/>
                    </a:lnTo>
                    <a:lnTo>
                      <a:pt x="98635" y="0"/>
                    </a:lnTo>
                    <a:lnTo>
                      <a:pt x="0" y="0"/>
                    </a:lnTo>
                    <a:lnTo>
                      <a:pt x="0" y="1507"/>
                    </a:lnTo>
                    <a:lnTo>
                      <a:pt x="5837" y="22780"/>
                    </a:lnTo>
                    <a:lnTo>
                      <a:pt x="9850" y="42700"/>
                    </a:lnTo>
                    <a:lnTo>
                      <a:pt x="11675" y="64385"/>
                    </a:lnTo>
                    <a:lnTo>
                      <a:pt x="11675" y="156613"/>
                    </a:lnTo>
                    <a:lnTo>
                      <a:pt x="21922" y="213796"/>
                    </a:lnTo>
                    <a:lnTo>
                      <a:pt x="48476" y="250404"/>
                    </a:lnTo>
                    <a:lnTo>
                      <a:pt x="85052" y="269859"/>
                    </a:lnTo>
                    <a:lnTo>
                      <a:pt x="125367" y="275583"/>
                    </a:lnTo>
                    <a:lnTo>
                      <a:pt x="165756" y="269617"/>
                    </a:lnTo>
                    <a:lnTo>
                      <a:pt x="198819" y="250733"/>
                    </a:lnTo>
                    <a:lnTo>
                      <a:pt x="221153" y="217450"/>
                    </a:lnTo>
                    <a:lnTo>
                      <a:pt x="229354" y="168288"/>
                    </a:lnTo>
                    <a:lnTo>
                      <a:pt x="229354" y="96374"/>
                    </a:lnTo>
                    <a:lnTo>
                      <a:pt x="233001" y="63884"/>
                    </a:lnTo>
                    <a:lnTo>
                      <a:pt x="241024" y="34074"/>
                    </a:lnTo>
                    <a:lnTo>
                      <a:pt x="249047" y="11886"/>
                    </a:lnTo>
                    <a:lnTo>
                      <a:pt x="252693" y="2261"/>
                    </a:lnTo>
                    <a:lnTo>
                      <a:pt x="252693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0" name="object 20"/>
            <p:cNvSpPr/>
            <p:nvPr/>
          </p:nvSpPr>
          <p:spPr>
            <a:xfrm>
              <a:off x="3535631" y="879555"/>
              <a:ext cx="685800" cy="351155"/>
            </a:xfrm>
            <a:custGeom>
              <a:avLst/>
              <a:gdLst/>
              <a:ahLst/>
              <a:cxnLst/>
              <a:rect l="l" t="t" r="r" b="b"/>
              <a:pathLst>
                <a:path w="685800" h="351155">
                  <a:moveTo>
                    <a:pt x="342734" y="0"/>
                  </a:moveTo>
                  <a:lnTo>
                    <a:pt x="329483" y="14464"/>
                  </a:lnTo>
                  <a:lnTo>
                    <a:pt x="318798" y="30996"/>
                  </a:lnTo>
                  <a:lnTo>
                    <a:pt x="310974" y="49283"/>
                  </a:lnTo>
                  <a:lnTo>
                    <a:pt x="306305" y="69013"/>
                  </a:lnTo>
                  <a:lnTo>
                    <a:pt x="300138" y="65872"/>
                  </a:lnTo>
                  <a:lnTo>
                    <a:pt x="293196" y="64060"/>
                  </a:lnTo>
                  <a:lnTo>
                    <a:pt x="285814" y="64060"/>
                  </a:lnTo>
                  <a:lnTo>
                    <a:pt x="268117" y="67661"/>
                  </a:lnTo>
                  <a:lnTo>
                    <a:pt x="253666" y="77479"/>
                  </a:lnTo>
                  <a:lnTo>
                    <a:pt x="243922" y="92040"/>
                  </a:lnTo>
                  <a:lnTo>
                    <a:pt x="240349" y="109871"/>
                  </a:lnTo>
                  <a:lnTo>
                    <a:pt x="243922" y="127705"/>
                  </a:lnTo>
                  <a:lnTo>
                    <a:pt x="253666" y="142266"/>
                  </a:lnTo>
                  <a:lnTo>
                    <a:pt x="268117" y="152082"/>
                  </a:lnTo>
                  <a:lnTo>
                    <a:pt x="285814" y="155681"/>
                  </a:lnTo>
                  <a:lnTo>
                    <a:pt x="295204" y="154694"/>
                  </a:lnTo>
                  <a:lnTo>
                    <a:pt x="303917" y="151873"/>
                  </a:lnTo>
                  <a:lnTo>
                    <a:pt x="311763" y="147424"/>
                  </a:lnTo>
                  <a:lnTo>
                    <a:pt x="318556" y="141555"/>
                  </a:lnTo>
                  <a:lnTo>
                    <a:pt x="303400" y="173476"/>
                  </a:lnTo>
                  <a:lnTo>
                    <a:pt x="279344" y="198760"/>
                  </a:lnTo>
                  <a:lnTo>
                    <a:pt x="248347" y="215403"/>
                  </a:lnTo>
                  <a:lnTo>
                    <a:pt x="212371" y="221396"/>
                  </a:lnTo>
                  <a:lnTo>
                    <a:pt x="188997" y="218913"/>
                  </a:lnTo>
                  <a:lnTo>
                    <a:pt x="167349" y="211816"/>
                  </a:lnTo>
                  <a:lnTo>
                    <a:pt x="147927" y="200630"/>
                  </a:lnTo>
                  <a:lnTo>
                    <a:pt x="131232" y="185879"/>
                  </a:lnTo>
                  <a:lnTo>
                    <a:pt x="140080" y="187727"/>
                  </a:lnTo>
                  <a:lnTo>
                    <a:pt x="149166" y="187796"/>
                  </a:lnTo>
                  <a:lnTo>
                    <a:pt x="188427" y="154805"/>
                  </a:lnTo>
                  <a:lnTo>
                    <a:pt x="189797" y="137336"/>
                  </a:lnTo>
                  <a:lnTo>
                    <a:pt x="184183" y="120038"/>
                  </a:lnTo>
                  <a:lnTo>
                    <a:pt x="172339" y="106237"/>
                  </a:lnTo>
                  <a:lnTo>
                    <a:pt x="156717" y="98307"/>
                  </a:lnTo>
                  <a:lnTo>
                    <a:pt x="139310" y="96818"/>
                  </a:lnTo>
                  <a:lnTo>
                    <a:pt x="122112" y="102342"/>
                  </a:lnTo>
                  <a:lnTo>
                    <a:pt x="115683" y="105944"/>
                  </a:lnTo>
                  <a:lnTo>
                    <a:pt x="110510" y="110928"/>
                  </a:lnTo>
                  <a:lnTo>
                    <a:pt x="106678" y="116687"/>
                  </a:lnTo>
                  <a:lnTo>
                    <a:pt x="92946" y="101761"/>
                  </a:lnTo>
                  <a:lnTo>
                    <a:pt x="77171" y="89643"/>
                  </a:lnTo>
                  <a:lnTo>
                    <a:pt x="59762" y="80458"/>
                  </a:lnTo>
                  <a:lnTo>
                    <a:pt x="41130" y="74332"/>
                  </a:lnTo>
                  <a:lnTo>
                    <a:pt x="36650" y="93428"/>
                  </a:lnTo>
                  <a:lnTo>
                    <a:pt x="35420" y="113073"/>
                  </a:lnTo>
                  <a:lnTo>
                    <a:pt x="37545" y="132850"/>
                  </a:lnTo>
                  <a:lnTo>
                    <a:pt x="43130" y="152340"/>
                  </a:lnTo>
                  <a:lnTo>
                    <a:pt x="36219" y="152613"/>
                  </a:lnTo>
                  <a:lnTo>
                    <a:pt x="1370" y="185478"/>
                  </a:lnTo>
                  <a:lnTo>
                    <a:pt x="0" y="202946"/>
                  </a:lnTo>
                  <a:lnTo>
                    <a:pt x="5613" y="220244"/>
                  </a:lnTo>
                  <a:lnTo>
                    <a:pt x="17458" y="234051"/>
                  </a:lnTo>
                  <a:lnTo>
                    <a:pt x="33083" y="241984"/>
                  </a:lnTo>
                  <a:lnTo>
                    <a:pt x="50491" y="243474"/>
                  </a:lnTo>
                  <a:lnTo>
                    <a:pt x="67684" y="237950"/>
                  </a:lnTo>
                  <a:lnTo>
                    <a:pt x="73307" y="234210"/>
                  </a:lnTo>
                  <a:lnTo>
                    <a:pt x="78180" y="229782"/>
                  </a:lnTo>
                  <a:lnTo>
                    <a:pt x="82290" y="224770"/>
                  </a:lnTo>
                  <a:lnTo>
                    <a:pt x="85621" y="219281"/>
                  </a:lnTo>
                  <a:lnTo>
                    <a:pt x="94048" y="237818"/>
                  </a:lnTo>
                  <a:lnTo>
                    <a:pt x="100266" y="257452"/>
                  </a:lnTo>
                  <a:lnTo>
                    <a:pt x="104114" y="278029"/>
                  </a:lnTo>
                  <a:lnTo>
                    <a:pt x="105432" y="299394"/>
                  </a:lnTo>
                  <a:lnTo>
                    <a:pt x="105251" y="307367"/>
                  </a:lnTo>
                  <a:lnTo>
                    <a:pt x="104712" y="315248"/>
                  </a:lnTo>
                  <a:lnTo>
                    <a:pt x="103824" y="323028"/>
                  </a:lnTo>
                  <a:lnTo>
                    <a:pt x="102238" y="332597"/>
                  </a:lnTo>
                  <a:lnTo>
                    <a:pt x="103463" y="334387"/>
                  </a:lnTo>
                  <a:lnTo>
                    <a:pt x="147811" y="340236"/>
                  </a:lnTo>
                  <a:lnTo>
                    <a:pt x="193118" y="344703"/>
                  </a:lnTo>
                  <a:lnTo>
                    <a:pt x="240940" y="347994"/>
                  </a:lnTo>
                  <a:lnTo>
                    <a:pt x="290928" y="350026"/>
                  </a:lnTo>
                  <a:lnTo>
                    <a:pt x="342734" y="350722"/>
                  </a:lnTo>
                  <a:lnTo>
                    <a:pt x="394540" y="350026"/>
                  </a:lnTo>
                  <a:lnTo>
                    <a:pt x="444530" y="347994"/>
                  </a:lnTo>
                  <a:lnTo>
                    <a:pt x="492354" y="344703"/>
                  </a:lnTo>
                  <a:lnTo>
                    <a:pt x="537660" y="340236"/>
                  </a:lnTo>
                  <a:lnTo>
                    <a:pt x="582004" y="334387"/>
                  </a:lnTo>
                  <a:lnTo>
                    <a:pt x="583229" y="332597"/>
                  </a:lnTo>
                  <a:lnTo>
                    <a:pt x="581648" y="323028"/>
                  </a:lnTo>
                  <a:lnTo>
                    <a:pt x="580756" y="315248"/>
                  </a:lnTo>
                  <a:lnTo>
                    <a:pt x="580217" y="307367"/>
                  </a:lnTo>
                  <a:lnTo>
                    <a:pt x="580035" y="299394"/>
                  </a:lnTo>
                  <a:lnTo>
                    <a:pt x="581353" y="278029"/>
                  </a:lnTo>
                  <a:lnTo>
                    <a:pt x="585201" y="257452"/>
                  </a:lnTo>
                  <a:lnTo>
                    <a:pt x="591419" y="237818"/>
                  </a:lnTo>
                  <a:lnTo>
                    <a:pt x="599846" y="219281"/>
                  </a:lnTo>
                  <a:lnTo>
                    <a:pt x="603177" y="224770"/>
                  </a:lnTo>
                  <a:lnTo>
                    <a:pt x="607288" y="229782"/>
                  </a:lnTo>
                  <a:lnTo>
                    <a:pt x="612165" y="234210"/>
                  </a:lnTo>
                  <a:lnTo>
                    <a:pt x="617793" y="237950"/>
                  </a:lnTo>
                  <a:lnTo>
                    <a:pt x="634987" y="243474"/>
                  </a:lnTo>
                  <a:lnTo>
                    <a:pt x="652393" y="241984"/>
                  </a:lnTo>
                  <a:lnTo>
                    <a:pt x="668015" y="234051"/>
                  </a:lnTo>
                  <a:lnTo>
                    <a:pt x="679854" y="220244"/>
                  </a:lnTo>
                  <a:lnTo>
                    <a:pt x="685468" y="202946"/>
                  </a:lnTo>
                  <a:lnTo>
                    <a:pt x="684097" y="185478"/>
                  </a:lnTo>
                  <a:lnTo>
                    <a:pt x="656200" y="154435"/>
                  </a:lnTo>
                  <a:lnTo>
                    <a:pt x="642337" y="152340"/>
                  </a:lnTo>
                  <a:lnTo>
                    <a:pt x="647923" y="132850"/>
                  </a:lnTo>
                  <a:lnTo>
                    <a:pt x="650049" y="113073"/>
                  </a:lnTo>
                  <a:lnTo>
                    <a:pt x="648822" y="93428"/>
                  </a:lnTo>
                  <a:lnTo>
                    <a:pt x="644347" y="74332"/>
                  </a:lnTo>
                  <a:lnTo>
                    <a:pt x="625710" y="80458"/>
                  </a:lnTo>
                  <a:lnTo>
                    <a:pt x="608299" y="89643"/>
                  </a:lnTo>
                  <a:lnTo>
                    <a:pt x="592525" y="101761"/>
                  </a:lnTo>
                  <a:lnTo>
                    <a:pt x="578800" y="116687"/>
                  </a:lnTo>
                  <a:lnTo>
                    <a:pt x="574967" y="110928"/>
                  </a:lnTo>
                  <a:lnTo>
                    <a:pt x="569795" y="105944"/>
                  </a:lnTo>
                  <a:lnTo>
                    <a:pt x="563355" y="102342"/>
                  </a:lnTo>
                  <a:lnTo>
                    <a:pt x="546162" y="96818"/>
                  </a:lnTo>
                  <a:lnTo>
                    <a:pt x="528754" y="98307"/>
                  </a:lnTo>
                  <a:lnTo>
                    <a:pt x="513129" y="106237"/>
                  </a:lnTo>
                  <a:lnTo>
                    <a:pt x="501284" y="120038"/>
                  </a:lnTo>
                  <a:lnTo>
                    <a:pt x="495676" y="137336"/>
                  </a:lnTo>
                  <a:lnTo>
                    <a:pt x="497049" y="154805"/>
                  </a:lnTo>
                  <a:lnTo>
                    <a:pt x="504848" y="170442"/>
                  </a:lnTo>
                  <a:lnTo>
                    <a:pt x="518519" y="182245"/>
                  </a:lnTo>
                  <a:lnTo>
                    <a:pt x="527255" y="185998"/>
                  </a:lnTo>
                  <a:lnTo>
                    <a:pt x="536304" y="187796"/>
                  </a:lnTo>
                  <a:lnTo>
                    <a:pt x="545391" y="187727"/>
                  </a:lnTo>
                  <a:lnTo>
                    <a:pt x="554245" y="185879"/>
                  </a:lnTo>
                  <a:lnTo>
                    <a:pt x="537551" y="200630"/>
                  </a:lnTo>
                  <a:lnTo>
                    <a:pt x="518129" y="211816"/>
                  </a:lnTo>
                  <a:lnTo>
                    <a:pt x="496480" y="218913"/>
                  </a:lnTo>
                  <a:lnTo>
                    <a:pt x="473106" y="221396"/>
                  </a:lnTo>
                  <a:lnTo>
                    <a:pt x="437128" y="215403"/>
                  </a:lnTo>
                  <a:lnTo>
                    <a:pt x="406128" y="198760"/>
                  </a:lnTo>
                  <a:lnTo>
                    <a:pt x="382068" y="173476"/>
                  </a:lnTo>
                  <a:lnTo>
                    <a:pt x="366911" y="141555"/>
                  </a:lnTo>
                  <a:lnTo>
                    <a:pt x="373705" y="147424"/>
                  </a:lnTo>
                  <a:lnTo>
                    <a:pt x="381554" y="151873"/>
                  </a:lnTo>
                  <a:lnTo>
                    <a:pt x="390267" y="154694"/>
                  </a:lnTo>
                  <a:lnTo>
                    <a:pt x="399653" y="155681"/>
                  </a:lnTo>
                  <a:lnTo>
                    <a:pt x="417350" y="152082"/>
                  </a:lnTo>
                  <a:lnTo>
                    <a:pt x="431801" y="142266"/>
                  </a:lnTo>
                  <a:lnTo>
                    <a:pt x="441545" y="127705"/>
                  </a:lnTo>
                  <a:lnTo>
                    <a:pt x="445118" y="109871"/>
                  </a:lnTo>
                  <a:lnTo>
                    <a:pt x="441545" y="92040"/>
                  </a:lnTo>
                  <a:lnTo>
                    <a:pt x="431801" y="77479"/>
                  </a:lnTo>
                  <a:lnTo>
                    <a:pt x="417350" y="67661"/>
                  </a:lnTo>
                  <a:lnTo>
                    <a:pt x="399653" y="64060"/>
                  </a:lnTo>
                  <a:lnTo>
                    <a:pt x="392271" y="64060"/>
                  </a:lnTo>
                  <a:lnTo>
                    <a:pt x="385329" y="65872"/>
                  </a:lnTo>
                  <a:lnTo>
                    <a:pt x="379172" y="69013"/>
                  </a:lnTo>
                  <a:lnTo>
                    <a:pt x="374498" y="49283"/>
                  </a:lnTo>
                  <a:lnTo>
                    <a:pt x="366670" y="30996"/>
                  </a:lnTo>
                  <a:lnTo>
                    <a:pt x="355984" y="14464"/>
                  </a:lnTo>
                  <a:lnTo>
                    <a:pt x="342734" y="0"/>
                  </a:lnTo>
                  <a:close/>
                </a:path>
              </a:pathLst>
            </a:custGeom>
            <a:solidFill>
              <a:srgbClr val="D32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3326625" y="5852655"/>
            <a:ext cx="7811134" cy="630942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60325">
              <a:lnSpc>
                <a:spcPct val="100000"/>
              </a:lnSpc>
              <a:spcBef>
                <a:spcPts val="120"/>
              </a:spcBef>
            </a:pPr>
            <a:r>
              <a:rPr lang="cs-CZ" sz="4000" b="0" spc="-10" dirty="0">
                <a:latin typeface="+mn-lt"/>
                <a:cs typeface="Arial"/>
              </a:rPr>
              <a:t>Správní právo IV.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5CA8492F-E9E9-41F5-B5F0-71602BD6C8B6}"/>
              </a:ext>
            </a:extLst>
          </p:cNvPr>
          <p:cNvSpPr txBox="1"/>
          <p:nvPr/>
        </p:nvSpPr>
        <p:spPr>
          <a:xfrm>
            <a:off x="3135936" y="7158089"/>
            <a:ext cx="1614533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4800" b="1" dirty="0">
                <a:solidFill>
                  <a:srgbClr val="002060"/>
                </a:solidFill>
              </a:rPr>
              <a:t>Právní úprava pozemních komunikací </a:t>
            </a:r>
            <a:endParaRPr lang="cs-CZ" sz="4800" b="1" spc="-10" dirty="0">
              <a:solidFill>
                <a:srgbClr val="002060"/>
              </a:solidFill>
              <a:latin typeface="Gill Sans MT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B9C61-82A3-44D0-97CD-8D8AF6706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96308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Místní komunikace (§ 6)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43EE988-BA97-48CE-97D5-0BBB1FFCAA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842765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Místní komunikace je veřejně přístupná pozemní komunikace, která slouží převážně místní dopravě na území obce.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Místní komunikace se rozdělují podle dopravního významu, určení a stavebně technického vybavení do těchto tříd: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a)</a:t>
            </a:r>
            <a:r>
              <a:rPr lang="cs-CZ" sz="4000" b="1" dirty="0">
                <a:solidFill>
                  <a:srgbClr val="002060"/>
                </a:solidFill>
              </a:rPr>
              <a:t> místní komunikace I. třídy,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b)</a:t>
            </a:r>
            <a:r>
              <a:rPr lang="cs-CZ" sz="4000" b="1" dirty="0">
                <a:solidFill>
                  <a:srgbClr val="002060"/>
                </a:solidFill>
              </a:rPr>
              <a:t> místní komunikace II. třídy, kterou je dopravně významná sběrná komunikace s omezením přímého připojení sousedních nemovitostí,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c)</a:t>
            </a:r>
            <a:r>
              <a:rPr lang="cs-CZ" sz="4000" b="1" dirty="0">
                <a:solidFill>
                  <a:srgbClr val="002060"/>
                </a:solidFill>
              </a:rPr>
              <a:t> místní komunikace III. třídy, kterou je obslužná komunikace,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d)</a:t>
            </a:r>
            <a:r>
              <a:rPr lang="cs-CZ" sz="4000" b="1" dirty="0">
                <a:solidFill>
                  <a:srgbClr val="002060"/>
                </a:solidFill>
              </a:rPr>
              <a:t> místní komunikace IV. třídy, kterou je komunikace nepřístupná provozu silničních motorových vozidel nebo na které je umožněn smíšený provoz.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F2F192-28B0-4094-AF6D-F4BEE9C5AE9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B6A7C9F-420C-4B2F-A8F4-84B65F6A4732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A4BC8E-8E0B-4CDD-A01E-E09AA7DF2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79EC52-821A-40E6-AEA2-5501554E8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75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B8915-BA12-4677-86E0-3CA78EF6B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068014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Účelová komunikace (§ 7)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8E48F7-B25B-4D7A-968D-EFB127FD0C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85325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Účelová komunikace je pozemní komunikace, která slouží ke spojení jednotlivých nemovitostí pro potřeby vlastníků těchto nemovitostí nebo ke spojení těchto nemovitostí s ostatními pozemními komunikacemi nebo k obhospodařování zemědělských a lesních pozemků.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!!! Právní úprava dále počítá se specifickou kategorií „</a:t>
            </a:r>
            <a:r>
              <a:rPr lang="cs-CZ" sz="4000" b="1" dirty="0">
                <a:solidFill>
                  <a:srgbClr val="C00000"/>
                </a:solidFill>
              </a:rPr>
              <a:t>veřejně přístupných účelových komunikací</a:t>
            </a:r>
            <a:r>
              <a:rPr lang="cs-CZ" sz="4000" b="1" dirty="0">
                <a:solidFill>
                  <a:srgbClr val="002060"/>
                </a:solidFill>
              </a:rPr>
              <a:t>“!!! (např. § 40/4 a/ a § 44b zák. </a:t>
            </a:r>
            <a:r>
              <a:rPr lang="cs-CZ" sz="4000" b="1" dirty="0" err="1">
                <a:solidFill>
                  <a:srgbClr val="002060"/>
                </a:solidFill>
              </a:rPr>
              <a:t>poz</a:t>
            </a:r>
            <a:r>
              <a:rPr lang="cs-CZ" sz="4000" b="1" dirty="0">
                <a:solidFill>
                  <a:srgbClr val="002060"/>
                </a:solidFill>
              </a:rPr>
              <a:t>. kom.)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2BC374-655D-4A3B-B90E-302B133D41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CDB699-F182-4FEC-956E-666E5F687FA8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C050A2-1EB3-4F9E-8FFA-328FDFCE0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A98735-4069-4F56-B2D1-BCB71F50B9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52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338D70-F44F-4B93-B547-A553DC3F8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038034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Účelová komunikace (§ 7)</a:t>
            </a:r>
            <a:endParaRPr lang="cs-CZ" sz="4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AF729B-0CE7-4A6B-8571-CB9BF7E6A5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18466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další kategorií jsou </a:t>
            </a:r>
            <a:r>
              <a:rPr lang="cs-CZ" sz="4000" b="1" dirty="0">
                <a:solidFill>
                  <a:srgbClr val="C00000"/>
                </a:solidFill>
              </a:rPr>
              <a:t>neveřejné účelové komunikace</a:t>
            </a:r>
            <a:r>
              <a:rPr lang="cs-CZ" sz="4000" b="1" dirty="0">
                <a:solidFill>
                  <a:srgbClr val="002060"/>
                </a:solidFill>
              </a:rPr>
              <a:t>, např. účelové komunikace v uzavřených prostorech nebo v objektech, které slouží potřebě vlastníka, nebo provozovatele (§ 7 odst. 2)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495DA6-01A8-43D4-A70D-92E008A8464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C76770-C5C6-4714-9565-ED8ACDF16E28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41B15E-D03D-4BE6-8578-FBE718C3C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C0E7B5-23DD-4E75-AAFC-84E18D0B4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544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94645-4512-40D3-8E71-5ECA7AFC5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663" y="368830"/>
            <a:ext cx="17638940" cy="1008053"/>
          </a:xfrm>
        </p:spPr>
        <p:txBody>
          <a:bodyPr>
            <a:normAutofit fontScale="90000"/>
          </a:bodyPr>
          <a:lstStyle/>
          <a:p>
            <a:r>
              <a:rPr lang="cs-CZ" sz="5112" dirty="0">
                <a:solidFill>
                  <a:srgbClr val="C00000"/>
                </a:solidFill>
              </a:rPr>
              <a:t>Zařazování pozemních komunikací do jednotlivých kategorií</a:t>
            </a:r>
            <a:br>
              <a:rPr lang="cs-CZ" sz="5112" dirty="0"/>
            </a:b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4F8249A-0DDA-4F55-8BE7-0037F710FA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30777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O zařazení pozemní komunikace do kategorie dálnice, silnice nebo místní komunikace a jejich tříd rozhoduje příslušný silniční správní úřad na základě jejího určení, dopravního významu a stavebně technického vybavení (§ 3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Dojde-li ke změně dopravního významu nebo určení pozemní komunikace, rozhodne příslušný silniční správní úřad o změně kategorie nebo třídy (§ 3 odst. 2).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5FA90-D070-43CE-9AF0-F3385C45B9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25CE7BF-DF24-4A7B-AC7C-9370B0B3AC1F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8573C6-2310-44D2-9DFD-DCFD1290A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9E3992-1D88-424F-A1E0-DB071CEFB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263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3FEB5-0661-4EBC-99F2-6F724984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1547699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+mn-lt"/>
              </a:rPr>
              <a:t>Vlastnictví k pozemním komunikacím (§ 9)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6D31049-B3BC-406F-AFF3-8B1E00EDB1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8877477"/>
          </a:xfrm>
        </p:spPr>
        <p:txBody>
          <a:bodyPr>
            <a:normAutofit/>
          </a:bodyPr>
          <a:lstStyle/>
          <a:p>
            <a:endParaRPr lang="pl-PL" sz="40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 obdobně jako </a:t>
            </a:r>
            <a:r>
              <a:rPr lang="cs-CZ" sz="4000" b="1" dirty="0" err="1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vyvl</a:t>
            </a:r>
            <a:r>
              <a:rPr lang="cs-CZ" sz="4000" b="1" dirty="0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. zák., ani zák. </a:t>
            </a:r>
            <a:r>
              <a:rPr lang="cs-CZ" sz="4000" b="1" dirty="0" err="1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poz</a:t>
            </a:r>
            <a:r>
              <a:rPr lang="cs-CZ" sz="4000" b="1" dirty="0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. Kom. není výlučně předpisem, upravujícím vztahy veřejného práva! </a:t>
            </a:r>
            <a:endParaRPr lang="pl-PL" sz="4000" b="1" dirty="0">
              <a:solidFill>
                <a:srgbClr val="002060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l-PL" sz="4000" b="1" dirty="0" err="1">
                <a:solidFill>
                  <a:srgbClr val="002060"/>
                </a:solidFill>
                <a:latin typeface="+mn-lt"/>
              </a:rPr>
              <a:t>Vlastníkem</a:t>
            </a:r>
            <a:r>
              <a:rPr lang="pl-PL" sz="4000" b="1" dirty="0">
                <a:solidFill>
                  <a:srgbClr val="002060"/>
                </a:solidFill>
                <a:latin typeface="+mn-lt"/>
              </a:rPr>
              <a:t> dálnic a silnic I. třídy je stát.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4000" b="1" dirty="0">
                <a:solidFill>
                  <a:srgbClr val="002060"/>
                </a:solidFill>
                <a:latin typeface="+mn-lt"/>
              </a:rPr>
              <a:t>Vlastníkem silnic II. a III. třídy je kraj, na jehož území se silnice nacházejí.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latin typeface="+mn-lt"/>
              </a:rPr>
              <a:t>Vlastníkem místních komunikací je obec, na jejímž území se místní komunikace nacházejí.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latin typeface="+mn-lt"/>
              </a:rPr>
              <a:t>Vlastníkem účelových komunikací je právnická nebo fyzická osoba.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 § 9 zák. </a:t>
            </a:r>
            <a:r>
              <a:rPr lang="cs-CZ" sz="4000" b="1" dirty="0" err="1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poz</a:t>
            </a:r>
            <a:r>
              <a:rPr lang="cs-CZ" sz="4000" b="1" dirty="0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. kom. je provedením čl. 11 odst. 2 Listiny základních právo a svobod (z</a:t>
            </a:r>
            <a:r>
              <a:rPr lang="cs-CZ" sz="4000" b="1" i="0" dirty="0">
                <a:solidFill>
                  <a:srgbClr val="C00000"/>
                </a:solidFill>
                <a:effectLst/>
                <a:latin typeface="+mn-lt"/>
              </a:rPr>
              <a:t>ákon stanoví, který majetek nezbytný k zabezpečování potřeb celé společnosti, rozvoje národního hospodářství a veřejného zájmu smí být jen ve vlastnictví státu, obce nebo určených právnických osob)</a:t>
            </a:r>
            <a:endParaRPr lang="cs-CZ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DC544A-7C21-4D6A-AEC0-0B563B740C6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99B9B0E-27AC-4879-81AF-5797EFC91F94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976133-9220-47AF-A32F-4E0D66ACE9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E73BB-9DB8-4195-9B80-E1B13480E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082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16189-45DE-4282-90DD-74E1C9644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331134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C00000"/>
                </a:solidFill>
              </a:rPr>
              <a:t>Vlastnictví k pozemním komunikacím (§ 9)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BD26AB-D3C2-4033-A3E7-0FEA7358CD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83077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Vlastník dálnice, silnice nebo místní komunikace vede evidenci jím vlastněných pozemních komunikací.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Vlastník dálnice, silnice nebo místní komunikace je povinen vykonávat její správu zahrnující zejména její pravidelné a mimořádné prohlídky, údržbu a opravy.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001623-07EE-40F9-89FF-D8D1608C848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EE7EF4-0616-4E1A-8949-0F1CD68B9CBE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9342D7-B9AA-43D0-A32F-A6409157A1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1C1ADE-8F7F-4A18-9476-984F47B93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519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4E717-A80B-4851-AA1E-9E9882CF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307858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C00000"/>
                </a:solidFill>
              </a:rPr>
              <a:t>Vlastnictví k pozemním komunikacím (§ 9)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07D4FE5-C1C5-49DC-8B94-36F8241F0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33009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Sousedící kraje mohou </a:t>
            </a:r>
            <a:r>
              <a:rPr lang="cs-CZ" sz="4000" b="1" dirty="0">
                <a:solidFill>
                  <a:srgbClr val="C00000"/>
                </a:solidFill>
              </a:rPr>
              <a:t>veřejnoprávní smlouvou </a:t>
            </a:r>
            <a:r>
              <a:rPr lang="cs-CZ" sz="4000" b="1" dirty="0">
                <a:solidFill>
                  <a:srgbClr val="002060"/>
                </a:solidFill>
              </a:rPr>
              <a:t>sjednat převod vlastnictví úseku (§ 9 odst. 5) silnice II. nebo III. třídy, jestliže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a)</a:t>
            </a:r>
            <a:r>
              <a:rPr lang="cs-CZ" sz="4000" b="1" dirty="0">
                <a:solidFill>
                  <a:srgbClr val="002060"/>
                </a:solidFill>
              </a:rPr>
              <a:t> po dotčeném úseku silnice probíhá hranice mezi územím obou krajů, nebo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b)</a:t>
            </a:r>
            <a:r>
              <a:rPr lang="cs-CZ" sz="4000" b="1" dirty="0">
                <a:solidFill>
                  <a:srgbClr val="002060"/>
                </a:solidFill>
              </a:rPr>
              <a:t> dotčený úsek silnice je vymezen průběhem hranice mezi územím obou krajů a s ním sousedící úseky této silnice jsou na území kraje, který má vlastnictví nabýt.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B55E48-D3F6-40D9-9647-C3408E4AC0D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F2B53D-05EE-4E7A-AB7D-5D6091EE6AC9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F06202-D4BF-4183-9F36-5B25E0493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D70788-91A6-4EE7-97B6-5F112255D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983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02303-753F-3BA6-37BA-693095106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2537" y="1468929"/>
            <a:ext cx="3340100" cy="377026"/>
          </a:xfrm>
        </p:spPr>
        <p:txBody>
          <a:bodyPr/>
          <a:lstStyle/>
          <a:p>
            <a:r>
              <a:rPr lang="cs-CZ" dirty="0"/>
              <a:t>2.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BA7B81-3C15-E463-9426-43567CC098E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677108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Výkon státní správy na úseku pozemních komunikací</a:t>
            </a:r>
            <a:endParaRPr lang="cs-CZ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716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F2FD2-08C7-4264-9B50-6B9FD8A38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97807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Výkon státní správy</a:t>
            </a:r>
            <a:endParaRPr lang="cs-CZ" sz="4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6A363CC-43CA-4AA8-B43A-E1475630E4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43088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Státní správu ve věcech dálnice, silnice, místní komunikace a veřejné účelové komunikace vykonávají silniční správní úřady: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Ministerstvo dopravy (§ 40 odst. 2),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Krajský úřad (§ 40 odst. 3),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Obecní úřad obce s rozšířenou působností (§ 40 odst. 4),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Obecní úřad (§ 40 odst. 5),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Újezdní úřad (§ 40 odst. 6)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D5A12D-7D27-4E9D-B106-8FE0764BEF7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287BD4-F38F-4DAD-BC56-7CEC8C974F3C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57D0CF-EED4-4950-B289-1C4AD706B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D9567B-93D7-4D03-9816-F8277642D7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872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71517-F1F8-4254-B6D1-24E83ECC1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02304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Výkon státní správy (§ 40)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690E527-90DB-4804-802E-D760D65740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637866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Výkon státní správy zahrnuje </a:t>
            </a:r>
            <a:r>
              <a:rPr lang="cs-CZ" sz="4000" b="1" dirty="0">
                <a:solidFill>
                  <a:srgbClr val="C00000"/>
                </a:solidFill>
              </a:rPr>
              <a:t>typově: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4000" b="1" dirty="0">
                <a:solidFill>
                  <a:srgbClr val="002060"/>
                </a:solidFill>
              </a:rPr>
              <a:t>1. </a:t>
            </a:r>
            <a:r>
              <a:rPr lang="pl-PL" sz="4000" b="1" dirty="0" err="1">
                <a:solidFill>
                  <a:srgbClr val="002060"/>
                </a:solidFill>
              </a:rPr>
              <a:t>rozhodování</a:t>
            </a:r>
            <a:r>
              <a:rPr lang="pl-PL" sz="4000" b="1" dirty="0">
                <a:solidFill>
                  <a:srgbClr val="002060"/>
                </a:solidFill>
              </a:rPr>
              <a:t> o zařazení pozemní komunikace do určité kategorie vč. provádění změn kategorizace,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2. povolování zvláštního užívání pozemních komunikací,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3. rozhodování o opravných prostředcích,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4. rozhodování o zrušení pozemních komunikací,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5. povolování činností v ochranných pásmech,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6. rozhodování o přestupcích,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7. vydávání stanovisek a závazných stanovisek,</a:t>
            </a:r>
          </a:p>
          <a:p>
            <a:endParaRPr lang="cs-CZ" sz="40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3D3968-0366-4708-8923-56A54426E64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F780533-9D5B-4645-81BA-309AECDEFB18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4693F2-6E72-4DB5-AC9C-E15EEAD04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1739F3-F1F3-436F-9381-4A9B031CD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751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" y="0"/>
            <a:ext cx="976944" cy="113085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sz="half" idx="2"/>
          </p:nvPr>
        </p:nvSpPr>
        <p:spPr>
          <a:xfrm>
            <a:off x="1974850" y="2296048"/>
            <a:ext cx="16899348" cy="6194068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lang="cs-CZ" sz="5400" dirty="0">
              <a:solidFill>
                <a:schemeClr val="tx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právní úpravy a vymezení základních pojmů,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Výkon státní správy na úseku pozemních komunikací,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Výstavba dálnice, silnice, místní komunikace a veřejně přístupné účelové komunikace,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Užívání pozemních komunikací,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pozemních komunikací a jejich styk s okolím.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cs-CZ" sz="4400" b="1" dirty="0">
              <a:solidFill>
                <a:srgbClr val="002060"/>
              </a:solidFill>
            </a:endParaRPr>
          </a:p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sz="1450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4FA0E74-2F68-BE72-C457-1DCF6C300575}"/>
              </a:ext>
            </a:extLst>
          </p:cNvPr>
          <p:cNvSpPr txBox="1"/>
          <p:nvPr/>
        </p:nvSpPr>
        <p:spPr>
          <a:xfrm>
            <a:off x="2177191" y="1005071"/>
            <a:ext cx="1154596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5400" b="1" spc="-10" dirty="0">
                <a:solidFill>
                  <a:srgbClr val="D32E3F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rPr>
              <a:t>Přehled prezentace</a:t>
            </a: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E47E3E44-67AB-44E9-9312-8C5A7BA56653}"/>
              </a:ext>
            </a:extLst>
          </p:cNvPr>
          <p:cNvGrpSpPr/>
          <p:nvPr/>
        </p:nvGrpSpPr>
        <p:grpSpPr>
          <a:xfrm>
            <a:off x="14700250" y="777875"/>
            <a:ext cx="3912571" cy="1237615"/>
            <a:chOff x="1685853" y="879554"/>
            <a:chExt cx="3912571" cy="1237615"/>
          </a:xfrm>
        </p:grpSpPr>
        <p:pic>
          <p:nvPicPr>
            <p:cNvPr id="12" name="object 4">
              <a:extLst>
                <a:ext uri="{FF2B5EF4-FFF2-40B4-BE49-F238E27FC236}">
                  <a16:creationId xmlns:a16="http://schemas.microsoft.com/office/drawing/2014/main" id="{B3BE9FF5-2DB9-43E0-B801-963C2A49967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5853" y="879555"/>
              <a:ext cx="1237286" cy="1237323"/>
            </a:xfrm>
            <a:prstGeom prst="rect">
              <a:avLst/>
            </a:prstGeom>
          </p:spPr>
        </p:pic>
        <p:sp>
          <p:nvSpPr>
            <p:cNvPr id="13" name="object 5">
              <a:extLst>
                <a:ext uri="{FF2B5EF4-FFF2-40B4-BE49-F238E27FC236}">
                  <a16:creationId xmlns:a16="http://schemas.microsoft.com/office/drawing/2014/main" id="{7B756A8F-B010-46F8-83C9-9148C1B8B764}"/>
                </a:ext>
              </a:extLst>
            </p:cNvPr>
            <p:cNvSpPr/>
            <p:nvPr/>
          </p:nvSpPr>
          <p:spPr>
            <a:xfrm>
              <a:off x="3273858" y="879554"/>
              <a:ext cx="13970" cy="1237615"/>
            </a:xfrm>
            <a:custGeom>
              <a:avLst/>
              <a:gdLst/>
              <a:ahLst/>
              <a:cxnLst/>
              <a:rect l="l" t="t" r="r" b="b"/>
              <a:pathLst>
                <a:path w="13970" h="1237614">
                  <a:moveTo>
                    <a:pt x="13643" y="0"/>
                  </a:moveTo>
                  <a:lnTo>
                    <a:pt x="0" y="0"/>
                  </a:lnTo>
                  <a:lnTo>
                    <a:pt x="0" y="1237323"/>
                  </a:lnTo>
                  <a:lnTo>
                    <a:pt x="13643" y="1237323"/>
                  </a:lnTo>
                  <a:lnTo>
                    <a:pt x="13643" y="0"/>
                  </a:lnTo>
                  <a:close/>
                </a:path>
              </a:pathLst>
            </a:custGeom>
            <a:solidFill>
              <a:srgbClr val="0034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14" name="object 6">
              <a:extLst>
                <a:ext uri="{FF2B5EF4-FFF2-40B4-BE49-F238E27FC236}">
                  <a16:creationId xmlns:a16="http://schemas.microsoft.com/office/drawing/2014/main" id="{A34B146B-04F3-4906-A5B3-32D8F95DE534}"/>
                </a:ext>
              </a:extLst>
            </p:cNvPr>
            <p:cNvGrpSpPr/>
            <p:nvPr/>
          </p:nvGrpSpPr>
          <p:grpSpPr>
            <a:xfrm>
              <a:off x="3638180" y="1830016"/>
              <a:ext cx="1457960" cy="287020"/>
              <a:chOff x="3638180" y="1830016"/>
              <a:chExt cx="1457960" cy="287020"/>
            </a:xfrm>
          </p:grpSpPr>
          <p:sp>
            <p:nvSpPr>
              <p:cNvPr id="26" name="object 7">
                <a:extLst>
                  <a:ext uri="{FF2B5EF4-FFF2-40B4-BE49-F238E27FC236}">
                    <a16:creationId xmlns:a16="http://schemas.microsoft.com/office/drawing/2014/main" id="{8159AFAB-580F-4494-9764-FDDD011CF0B1}"/>
                  </a:ext>
                </a:extLst>
              </p:cNvPr>
              <p:cNvSpPr/>
              <p:nvPr/>
            </p:nvSpPr>
            <p:spPr>
              <a:xfrm>
                <a:off x="3638180" y="1841314"/>
                <a:ext cx="275590" cy="271145"/>
              </a:xfrm>
              <a:custGeom>
                <a:avLst/>
                <a:gdLst/>
                <a:ahLst/>
                <a:cxnLst/>
                <a:rect l="l" t="t" r="r" b="b"/>
                <a:pathLst>
                  <a:path w="275589" h="271144">
                    <a:moveTo>
                      <a:pt x="98635" y="0"/>
                    </a:moveTo>
                    <a:lnTo>
                      <a:pt x="0" y="0"/>
                    </a:lnTo>
                    <a:lnTo>
                      <a:pt x="106" y="1884"/>
                    </a:lnTo>
                    <a:lnTo>
                      <a:pt x="1824" y="7942"/>
                    </a:lnTo>
                    <a:lnTo>
                      <a:pt x="5837" y="22775"/>
                    </a:lnTo>
                    <a:lnTo>
                      <a:pt x="9850" y="42691"/>
                    </a:lnTo>
                    <a:lnTo>
                      <a:pt x="11675" y="64375"/>
                    </a:lnTo>
                    <a:lnTo>
                      <a:pt x="11675" y="206674"/>
                    </a:lnTo>
                    <a:lnTo>
                      <a:pt x="9850" y="228353"/>
                    </a:lnTo>
                    <a:lnTo>
                      <a:pt x="5837" y="248269"/>
                    </a:lnTo>
                    <a:lnTo>
                      <a:pt x="1824" y="263105"/>
                    </a:lnTo>
                    <a:lnTo>
                      <a:pt x="0" y="269541"/>
                    </a:lnTo>
                    <a:lnTo>
                      <a:pt x="0" y="271049"/>
                    </a:lnTo>
                    <a:lnTo>
                      <a:pt x="98635" y="271049"/>
                    </a:lnTo>
                    <a:lnTo>
                      <a:pt x="98635" y="269541"/>
                    </a:lnTo>
                    <a:lnTo>
                      <a:pt x="96811" y="263105"/>
                    </a:lnTo>
                    <a:lnTo>
                      <a:pt x="92798" y="248269"/>
                    </a:lnTo>
                    <a:lnTo>
                      <a:pt x="88784" y="228353"/>
                    </a:lnTo>
                    <a:lnTo>
                      <a:pt x="86960" y="206674"/>
                    </a:lnTo>
                    <a:lnTo>
                      <a:pt x="86960" y="64375"/>
                    </a:lnTo>
                    <a:lnTo>
                      <a:pt x="88784" y="42691"/>
                    </a:lnTo>
                    <a:lnTo>
                      <a:pt x="92798" y="22775"/>
                    </a:lnTo>
                    <a:lnTo>
                      <a:pt x="96811" y="7942"/>
                    </a:lnTo>
                    <a:lnTo>
                      <a:pt x="98528" y="1884"/>
                    </a:lnTo>
                    <a:lnTo>
                      <a:pt x="98635" y="0"/>
                    </a:lnTo>
                    <a:close/>
                  </a:path>
                  <a:path w="275589" h="271144">
                    <a:moveTo>
                      <a:pt x="267290" y="0"/>
                    </a:moveTo>
                    <a:lnTo>
                      <a:pt x="178067" y="0"/>
                    </a:lnTo>
                    <a:lnTo>
                      <a:pt x="178067" y="2261"/>
                    </a:lnTo>
                    <a:lnTo>
                      <a:pt x="179692" y="9840"/>
                    </a:lnTo>
                    <a:lnTo>
                      <a:pt x="180895" y="26492"/>
                    </a:lnTo>
                    <a:lnTo>
                      <a:pt x="176168" y="48157"/>
                    </a:lnTo>
                    <a:lnTo>
                      <a:pt x="160005" y="70772"/>
                    </a:lnTo>
                    <a:lnTo>
                      <a:pt x="92227" y="133262"/>
                    </a:lnTo>
                    <a:lnTo>
                      <a:pt x="89986" y="135147"/>
                    </a:lnTo>
                    <a:lnTo>
                      <a:pt x="90353" y="135901"/>
                    </a:lnTo>
                    <a:lnTo>
                      <a:pt x="91484" y="137775"/>
                    </a:lnTo>
                    <a:lnTo>
                      <a:pt x="141932" y="215333"/>
                    </a:lnTo>
                    <a:lnTo>
                      <a:pt x="151148" y="233991"/>
                    </a:lnTo>
                    <a:lnTo>
                      <a:pt x="156374" y="251661"/>
                    </a:lnTo>
                    <a:lnTo>
                      <a:pt x="158707" y="265095"/>
                    </a:lnTo>
                    <a:lnTo>
                      <a:pt x="159241" y="271049"/>
                    </a:lnTo>
                    <a:lnTo>
                      <a:pt x="275195" y="271049"/>
                    </a:lnTo>
                    <a:lnTo>
                      <a:pt x="275195" y="269541"/>
                    </a:lnTo>
                    <a:lnTo>
                      <a:pt x="270885" y="263894"/>
                    </a:lnTo>
                    <a:lnTo>
                      <a:pt x="260187" y="251189"/>
                    </a:lnTo>
                    <a:lnTo>
                      <a:pt x="246451" y="234392"/>
                    </a:lnTo>
                    <a:lnTo>
                      <a:pt x="233029" y="216464"/>
                    </a:lnTo>
                    <a:lnTo>
                      <a:pt x="153597" y="102771"/>
                    </a:lnTo>
                    <a:lnTo>
                      <a:pt x="213459" y="47056"/>
                    </a:lnTo>
                    <a:lnTo>
                      <a:pt x="228543" y="33377"/>
                    </a:lnTo>
                    <a:lnTo>
                      <a:pt x="242353" y="21219"/>
                    </a:lnTo>
                    <a:lnTo>
                      <a:pt x="255174" y="10686"/>
                    </a:lnTo>
                    <a:lnTo>
                      <a:pt x="267290" y="1884"/>
                    </a:lnTo>
                    <a:lnTo>
                      <a:pt x="267290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7" name="object 8">
                <a:extLst>
                  <a:ext uri="{FF2B5EF4-FFF2-40B4-BE49-F238E27FC236}">
                    <a16:creationId xmlns:a16="http://schemas.microsoft.com/office/drawing/2014/main" id="{5F2F398C-5D5A-4E1E-B31D-E7BE3D275CD1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922763" y="1915663"/>
                <a:ext cx="391471" cy="200464"/>
              </a:xfrm>
              <a:prstGeom prst="rect">
                <a:avLst/>
              </a:prstGeom>
            </p:spPr>
          </p:pic>
          <p:sp>
            <p:nvSpPr>
              <p:cNvPr id="28" name="object 9">
                <a:extLst>
                  <a:ext uri="{FF2B5EF4-FFF2-40B4-BE49-F238E27FC236}">
                    <a16:creationId xmlns:a16="http://schemas.microsoft.com/office/drawing/2014/main" id="{BA66C3DF-6258-48ED-AAEA-92247121A5D5}"/>
                  </a:ext>
                </a:extLst>
              </p:cNvPr>
              <p:cNvSpPr/>
              <p:nvPr/>
            </p:nvSpPr>
            <p:spPr>
              <a:xfrm>
                <a:off x="4329265" y="1830025"/>
                <a:ext cx="766445" cy="287020"/>
              </a:xfrm>
              <a:custGeom>
                <a:avLst/>
                <a:gdLst/>
                <a:ahLst/>
                <a:cxnLst/>
                <a:rect l="l" t="t" r="r" b="b"/>
                <a:pathLst>
                  <a:path w="766445" h="287019">
                    <a:moveTo>
                      <a:pt x="95250" y="280835"/>
                    </a:moveTo>
                    <a:lnTo>
                      <a:pt x="89408" y="259562"/>
                    </a:lnTo>
                    <a:lnTo>
                      <a:pt x="85394" y="239649"/>
                    </a:lnTo>
                    <a:lnTo>
                      <a:pt x="83578" y="217970"/>
                    </a:lnTo>
                    <a:lnTo>
                      <a:pt x="83578" y="0"/>
                    </a:lnTo>
                    <a:lnTo>
                      <a:pt x="11671" y="7531"/>
                    </a:lnTo>
                    <a:lnTo>
                      <a:pt x="0" y="9029"/>
                    </a:lnTo>
                    <a:lnTo>
                      <a:pt x="6591" y="31064"/>
                    </a:lnTo>
                    <a:lnTo>
                      <a:pt x="10858" y="50457"/>
                    </a:lnTo>
                    <a:lnTo>
                      <a:pt x="12801" y="71894"/>
                    </a:lnTo>
                    <a:lnTo>
                      <a:pt x="12801" y="217970"/>
                    </a:lnTo>
                    <a:lnTo>
                      <a:pt x="10972" y="239649"/>
                    </a:lnTo>
                    <a:lnTo>
                      <a:pt x="6972" y="259562"/>
                    </a:lnTo>
                    <a:lnTo>
                      <a:pt x="1130" y="280835"/>
                    </a:lnTo>
                    <a:lnTo>
                      <a:pt x="1130" y="282346"/>
                    </a:lnTo>
                    <a:lnTo>
                      <a:pt x="95250" y="282346"/>
                    </a:lnTo>
                    <a:lnTo>
                      <a:pt x="95250" y="280835"/>
                    </a:lnTo>
                    <a:close/>
                  </a:path>
                  <a:path w="766445" h="287019">
                    <a:moveTo>
                      <a:pt x="325628" y="185966"/>
                    </a:moveTo>
                    <a:lnTo>
                      <a:pt x="316953" y="141617"/>
                    </a:lnTo>
                    <a:lnTo>
                      <a:pt x="293763" y="111201"/>
                    </a:lnTo>
                    <a:lnTo>
                      <a:pt x="246570" y="91744"/>
                    </a:lnTo>
                    <a:lnTo>
                      <a:pt x="246570" y="185966"/>
                    </a:lnTo>
                    <a:lnTo>
                      <a:pt x="245694" y="214744"/>
                    </a:lnTo>
                    <a:lnTo>
                      <a:pt x="242100" y="241731"/>
                    </a:lnTo>
                    <a:lnTo>
                      <a:pt x="234340" y="261721"/>
                    </a:lnTo>
                    <a:lnTo>
                      <a:pt x="220967" y="269544"/>
                    </a:lnTo>
                    <a:lnTo>
                      <a:pt x="207505" y="261721"/>
                    </a:lnTo>
                    <a:lnTo>
                      <a:pt x="199885" y="241731"/>
                    </a:lnTo>
                    <a:lnTo>
                      <a:pt x="196507" y="214744"/>
                    </a:lnTo>
                    <a:lnTo>
                      <a:pt x="195745" y="185966"/>
                    </a:lnTo>
                    <a:lnTo>
                      <a:pt x="196507" y="157759"/>
                    </a:lnTo>
                    <a:lnTo>
                      <a:pt x="199885" y="131660"/>
                    </a:lnTo>
                    <a:lnTo>
                      <a:pt x="207505" y="112483"/>
                    </a:lnTo>
                    <a:lnTo>
                      <a:pt x="220967" y="105029"/>
                    </a:lnTo>
                    <a:lnTo>
                      <a:pt x="234340" y="112433"/>
                    </a:lnTo>
                    <a:lnTo>
                      <a:pt x="242100" y="131521"/>
                    </a:lnTo>
                    <a:lnTo>
                      <a:pt x="245694" y="157607"/>
                    </a:lnTo>
                    <a:lnTo>
                      <a:pt x="246570" y="185966"/>
                    </a:lnTo>
                    <a:lnTo>
                      <a:pt x="246570" y="91744"/>
                    </a:lnTo>
                    <a:lnTo>
                      <a:pt x="181495" y="93637"/>
                    </a:lnTo>
                    <a:lnTo>
                      <a:pt x="125260" y="141452"/>
                    </a:lnTo>
                    <a:lnTo>
                      <a:pt x="116687" y="185966"/>
                    </a:lnTo>
                    <a:lnTo>
                      <a:pt x="125260" y="230962"/>
                    </a:lnTo>
                    <a:lnTo>
                      <a:pt x="148221" y="262394"/>
                    </a:lnTo>
                    <a:lnTo>
                      <a:pt x="181495" y="280835"/>
                    </a:lnTo>
                    <a:lnTo>
                      <a:pt x="220967" y="286854"/>
                    </a:lnTo>
                    <a:lnTo>
                      <a:pt x="260350" y="280835"/>
                    </a:lnTo>
                    <a:lnTo>
                      <a:pt x="280822" y="269544"/>
                    </a:lnTo>
                    <a:lnTo>
                      <a:pt x="293763" y="262394"/>
                    </a:lnTo>
                    <a:lnTo>
                      <a:pt x="316953" y="230962"/>
                    </a:lnTo>
                    <a:lnTo>
                      <a:pt x="325628" y="185966"/>
                    </a:lnTo>
                    <a:close/>
                  </a:path>
                  <a:path w="766445" h="287019">
                    <a:moveTo>
                      <a:pt x="551484" y="90347"/>
                    </a:moveTo>
                    <a:lnTo>
                      <a:pt x="493141" y="90347"/>
                    </a:lnTo>
                    <a:lnTo>
                      <a:pt x="493141" y="91859"/>
                    </a:lnTo>
                    <a:lnTo>
                      <a:pt x="495274" y="97231"/>
                    </a:lnTo>
                    <a:lnTo>
                      <a:pt x="499249" y="109740"/>
                    </a:lnTo>
                    <a:lnTo>
                      <a:pt x="501396" y="126479"/>
                    </a:lnTo>
                    <a:lnTo>
                      <a:pt x="498030" y="144564"/>
                    </a:lnTo>
                    <a:lnTo>
                      <a:pt x="468668" y="215709"/>
                    </a:lnTo>
                    <a:lnTo>
                      <a:pt x="436664" y="144183"/>
                    </a:lnTo>
                    <a:lnTo>
                      <a:pt x="432803" y="126161"/>
                    </a:lnTo>
                    <a:lnTo>
                      <a:pt x="434594" y="109550"/>
                    </a:lnTo>
                    <a:lnTo>
                      <a:pt x="438365" y="97180"/>
                    </a:lnTo>
                    <a:lnTo>
                      <a:pt x="440436" y="91859"/>
                    </a:lnTo>
                    <a:lnTo>
                      <a:pt x="440436" y="90347"/>
                    </a:lnTo>
                    <a:lnTo>
                      <a:pt x="328612" y="90347"/>
                    </a:lnTo>
                    <a:lnTo>
                      <a:pt x="328612" y="91478"/>
                    </a:lnTo>
                    <a:lnTo>
                      <a:pt x="332092" y="97586"/>
                    </a:lnTo>
                    <a:lnTo>
                      <a:pt x="340614" y="111531"/>
                    </a:lnTo>
                    <a:lnTo>
                      <a:pt x="351332" y="130124"/>
                    </a:lnTo>
                    <a:lnTo>
                      <a:pt x="361365" y="150202"/>
                    </a:lnTo>
                    <a:lnTo>
                      <a:pt x="420852" y="282346"/>
                    </a:lnTo>
                    <a:lnTo>
                      <a:pt x="464146" y="282346"/>
                    </a:lnTo>
                    <a:lnTo>
                      <a:pt x="519861" y="150583"/>
                    </a:lnTo>
                    <a:lnTo>
                      <a:pt x="529412" y="130505"/>
                    </a:lnTo>
                    <a:lnTo>
                      <a:pt x="539762" y="111912"/>
                    </a:lnTo>
                    <a:lnTo>
                      <a:pt x="548068" y="97967"/>
                    </a:lnTo>
                    <a:lnTo>
                      <a:pt x="551484" y="91859"/>
                    </a:lnTo>
                    <a:lnTo>
                      <a:pt x="551484" y="90347"/>
                    </a:lnTo>
                    <a:close/>
                  </a:path>
                  <a:path w="766445" h="287019">
                    <a:moveTo>
                      <a:pt x="766419" y="246583"/>
                    </a:moveTo>
                    <a:lnTo>
                      <a:pt x="765289" y="245452"/>
                    </a:lnTo>
                    <a:lnTo>
                      <a:pt x="753325" y="249072"/>
                    </a:lnTo>
                    <a:lnTo>
                      <a:pt x="751446" y="248094"/>
                    </a:lnTo>
                    <a:lnTo>
                      <a:pt x="746099" y="245313"/>
                    </a:lnTo>
                    <a:lnTo>
                      <a:pt x="742530" y="235127"/>
                    </a:lnTo>
                    <a:lnTo>
                      <a:pt x="741578" y="219468"/>
                    </a:lnTo>
                    <a:lnTo>
                      <a:pt x="741578" y="181076"/>
                    </a:lnTo>
                    <a:lnTo>
                      <a:pt x="741578" y="169786"/>
                    </a:lnTo>
                    <a:lnTo>
                      <a:pt x="741578" y="154724"/>
                    </a:lnTo>
                    <a:lnTo>
                      <a:pt x="737819" y="128905"/>
                    </a:lnTo>
                    <a:lnTo>
                      <a:pt x="725335" y="107721"/>
                    </a:lnTo>
                    <a:lnTo>
                      <a:pt x="724052" y="106908"/>
                    </a:lnTo>
                    <a:lnTo>
                      <a:pt x="702348" y="93370"/>
                    </a:lnTo>
                    <a:lnTo>
                      <a:pt x="671931" y="88823"/>
                    </a:lnTo>
                    <a:lnTo>
                      <a:pt x="671931" y="243192"/>
                    </a:lnTo>
                    <a:lnTo>
                      <a:pt x="667410" y="246583"/>
                    </a:lnTo>
                    <a:lnTo>
                      <a:pt x="662901" y="248094"/>
                    </a:lnTo>
                    <a:lnTo>
                      <a:pt x="657618" y="248094"/>
                    </a:lnTo>
                    <a:lnTo>
                      <a:pt x="645426" y="245364"/>
                    </a:lnTo>
                    <a:lnTo>
                      <a:pt x="636587" y="237871"/>
                    </a:lnTo>
                    <a:lnTo>
                      <a:pt x="631202" y="226644"/>
                    </a:lnTo>
                    <a:lnTo>
                      <a:pt x="629386" y="212699"/>
                    </a:lnTo>
                    <a:lnTo>
                      <a:pt x="631024" y="200139"/>
                    </a:lnTo>
                    <a:lnTo>
                      <a:pt x="636257" y="190106"/>
                    </a:lnTo>
                    <a:lnTo>
                      <a:pt x="645591" y="183476"/>
                    </a:lnTo>
                    <a:lnTo>
                      <a:pt x="659511" y="181076"/>
                    </a:lnTo>
                    <a:lnTo>
                      <a:pt x="663270" y="181076"/>
                    </a:lnTo>
                    <a:lnTo>
                      <a:pt x="667029" y="181457"/>
                    </a:lnTo>
                    <a:lnTo>
                      <a:pt x="670801" y="182587"/>
                    </a:lnTo>
                    <a:lnTo>
                      <a:pt x="670826" y="235127"/>
                    </a:lnTo>
                    <a:lnTo>
                      <a:pt x="671182" y="239052"/>
                    </a:lnTo>
                    <a:lnTo>
                      <a:pt x="671931" y="243192"/>
                    </a:lnTo>
                    <a:lnTo>
                      <a:pt x="671931" y="88823"/>
                    </a:lnTo>
                    <a:lnTo>
                      <a:pt x="667029" y="88087"/>
                    </a:lnTo>
                    <a:lnTo>
                      <a:pt x="648881" y="88874"/>
                    </a:lnTo>
                    <a:lnTo>
                      <a:pt x="626287" y="91249"/>
                    </a:lnTo>
                    <a:lnTo>
                      <a:pt x="600443" y="95237"/>
                    </a:lnTo>
                    <a:lnTo>
                      <a:pt x="572541" y="100888"/>
                    </a:lnTo>
                    <a:lnTo>
                      <a:pt x="572541" y="160375"/>
                    </a:lnTo>
                    <a:lnTo>
                      <a:pt x="574433" y="160375"/>
                    </a:lnTo>
                    <a:lnTo>
                      <a:pt x="585228" y="152019"/>
                    </a:lnTo>
                    <a:lnTo>
                      <a:pt x="610565" y="133642"/>
                    </a:lnTo>
                    <a:lnTo>
                      <a:pt x="639864" y="115265"/>
                    </a:lnTo>
                    <a:lnTo>
                      <a:pt x="662520" y="106908"/>
                    </a:lnTo>
                    <a:lnTo>
                      <a:pt x="667308" y="109893"/>
                    </a:lnTo>
                    <a:lnTo>
                      <a:pt x="669772" y="118389"/>
                    </a:lnTo>
                    <a:lnTo>
                      <a:pt x="670674" y="131686"/>
                    </a:lnTo>
                    <a:lnTo>
                      <a:pt x="670801" y="169786"/>
                    </a:lnTo>
                    <a:lnTo>
                      <a:pt x="659384" y="165950"/>
                    </a:lnTo>
                    <a:lnTo>
                      <a:pt x="647738" y="163385"/>
                    </a:lnTo>
                    <a:lnTo>
                      <a:pt x="636816" y="161950"/>
                    </a:lnTo>
                    <a:lnTo>
                      <a:pt x="627507" y="161505"/>
                    </a:lnTo>
                    <a:lnTo>
                      <a:pt x="600456" y="165874"/>
                    </a:lnTo>
                    <a:lnTo>
                      <a:pt x="577634" y="178346"/>
                    </a:lnTo>
                    <a:lnTo>
                      <a:pt x="561860" y="198031"/>
                    </a:lnTo>
                    <a:lnTo>
                      <a:pt x="555980" y="223989"/>
                    </a:lnTo>
                    <a:lnTo>
                      <a:pt x="559790" y="246087"/>
                    </a:lnTo>
                    <a:lnTo>
                      <a:pt x="571220" y="266065"/>
                    </a:lnTo>
                    <a:lnTo>
                      <a:pt x="590283" y="280530"/>
                    </a:lnTo>
                    <a:lnTo>
                      <a:pt x="616966" y="286105"/>
                    </a:lnTo>
                    <a:lnTo>
                      <a:pt x="637819" y="283057"/>
                    </a:lnTo>
                    <a:lnTo>
                      <a:pt x="654189" y="275234"/>
                    </a:lnTo>
                    <a:lnTo>
                      <a:pt x="666254" y="264668"/>
                    </a:lnTo>
                    <a:lnTo>
                      <a:pt x="674192" y="253352"/>
                    </a:lnTo>
                    <a:lnTo>
                      <a:pt x="680783" y="267360"/>
                    </a:lnTo>
                    <a:lnTo>
                      <a:pt x="690803" y="277634"/>
                    </a:lnTo>
                    <a:lnTo>
                      <a:pt x="703999" y="283959"/>
                    </a:lnTo>
                    <a:lnTo>
                      <a:pt x="720128" y="286105"/>
                    </a:lnTo>
                    <a:lnTo>
                      <a:pt x="739216" y="283006"/>
                    </a:lnTo>
                    <a:lnTo>
                      <a:pt x="753440" y="274535"/>
                    </a:lnTo>
                    <a:lnTo>
                      <a:pt x="762571" y="261962"/>
                    </a:lnTo>
                    <a:lnTo>
                      <a:pt x="764730" y="253352"/>
                    </a:lnTo>
                    <a:lnTo>
                      <a:pt x="765797" y="249072"/>
                    </a:lnTo>
                    <a:lnTo>
                      <a:pt x="766419" y="246583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5" name="object 10">
              <a:extLst>
                <a:ext uri="{FF2B5EF4-FFF2-40B4-BE49-F238E27FC236}">
                  <a16:creationId xmlns:a16="http://schemas.microsoft.com/office/drawing/2014/main" id="{44A4D08E-DDB3-40C6-B240-48D1F71C0151}"/>
                </a:ext>
              </a:extLst>
            </p:cNvPr>
            <p:cNvGrpSpPr/>
            <p:nvPr/>
          </p:nvGrpSpPr>
          <p:grpSpPr>
            <a:xfrm>
              <a:off x="3638179" y="1414054"/>
              <a:ext cx="1960245" cy="296545"/>
              <a:chOff x="3638179" y="1414054"/>
              <a:chExt cx="1960245" cy="296545"/>
            </a:xfrm>
          </p:grpSpPr>
          <p:pic>
            <p:nvPicPr>
              <p:cNvPr id="17" name="object 11">
                <a:extLst>
                  <a:ext uri="{FF2B5EF4-FFF2-40B4-BE49-F238E27FC236}">
                    <a16:creationId xmlns:a16="http://schemas.microsoft.com/office/drawing/2014/main" id="{1C3162E8-9181-478B-93AE-6FBCE1E1532D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902767" y="1511559"/>
                <a:ext cx="216841" cy="194255"/>
              </a:xfrm>
              <a:prstGeom prst="rect">
                <a:avLst/>
              </a:prstGeom>
            </p:spPr>
          </p:pic>
          <p:sp>
            <p:nvSpPr>
              <p:cNvPr id="18" name="object 12">
                <a:extLst>
                  <a:ext uri="{FF2B5EF4-FFF2-40B4-BE49-F238E27FC236}">
                    <a16:creationId xmlns:a16="http://schemas.microsoft.com/office/drawing/2014/main" id="{F91FCF6E-C412-4F8E-A386-449F73B46CC9}"/>
                  </a:ext>
                </a:extLst>
              </p:cNvPr>
              <p:cNvSpPr/>
              <p:nvPr/>
            </p:nvSpPr>
            <p:spPr>
              <a:xfrm>
                <a:off x="4154639" y="1414054"/>
                <a:ext cx="94615" cy="292100"/>
              </a:xfrm>
              <a:custGeom>
                <a:avLst/>
                <a:gdLst/>
                <a:ahLst/>
                <a:cxnLst/>
                <a:rect l="l" t="t" r="r" b="b"/>
                <a:pathLst>
                  <a:path w="94614" h="292100">
                    <a:moveTo>
                      <a:pt x="82437" y="99766"/>
                    </a:moveTo>
                    <a:lnTo>
                      <a:pt x="0" y="99766"/>
                    </a:lnTo>
                    <a:lnTo>
                      <a:pt x="0" y="101274"/>
                    </a:lnTo>
                    <a:lnTo>
                      <a:pt x="1822" y="107704"/>
                    </a:lnTo>
                    <a:lnTo>
                      <a:pt x="5832" y="122538"/>
                    </a:lnTo>
                    <a:lnTo>
                      <a:pt x="9841" y="142456"/>
                    </a:lnTo>
                    <a:lnTo>
                      <a:pt x="11664" y="164141"/>
                    </a:lnTo>
                    <a:lnTo>
                      <a:pt x="11664" y="227385"/>
                    </a:lnTo>
                    <a:lnTo>
                      <a:pt x="9841" y="249066"/>
                    </a:lnTo>
                    <a:lnTo>
                      <a:pt x="5832" y="268985"/>
                    </a:lnTo>
                    <a:lnTo>
                      <a:pt x="1822" y="283821"/>
                    </a:lnTo>
                    <a:lnTo>
                      <a:pt x="0" y="290252"/>
                    </a:lnTo>
                    <a:lnTo>
                      <a:pt x="0" y="291760"/>
                    </a:lnTo>
                    <a:lnTo>
                      <a:pt x="94112" y="291760"/>
                    </a:lnTo>
                    <a:lnTo>
                      <a:pt x="94112" y="290252"/>
                    </a:lnTo>
                    <a:lnTo>
                      <a:pt x="92288" y="283821"/>
                    </a:lnTo>
                    <a:lnTo>
                      <a:pt x="88274" y="268985"/>
                    </a:lnTo>
                    <a:lnTo>
                      <a:pt x="84261" y="249066"/>
                    </a:lnTo>
                    <a:lnTo>
                      <a:pt x="82437" y="227385"/>
                    </a:lnTo>
                    <a:lnTo>
                      <a:pt x="82437" y="99766"/>
                    </a:lnTo>
                    <a:close/>
                  </a:path>
                  <a:path w="94614" h="292100">
                    <a:moveTo>
                      <a:pt x="43663" y="0"/>
                    </a:moveTo>
                    <a:lnTo>
                      <a:pt x="27169" y="3247"/>
                    </a:lnTo>
                    <a:lnTo>
                      <a:pt x="13639" y="12142"/>
                    </a:lnTo>
                    <a:lnTo>
                      <a:pt x="4485" y="25413"/>
                    </a:lnTo>
                    <a:lnTo>
                      <a:pt x="1120" y="41789"/>
                    </a:lnTo>
                    <a:lnTo>
                      <a:pt x="4591" y="58165"/>
                    </a:lnTo>
                    <a:lnTo>
                      <a:pt x="13922" y="71436"/>
                    </a:lnTo>
                    <a:lnTo>
                      <a:pt x="27487" y="80331"/>
                    </a:lnTo>
                    <a:lnTo>
                      <a:pt x="43663" y="83578"/>
                    </a:lnTo>
                    <a:lnTo>
                      <a:pt x="59996" y="80331"/>
                    </a:lnTo>
                    <a:lnTo>
                      <a:pt x="73540" y="71436"/>
                    </a:lnTo>
                    <a:lnTo>
                      <a:pt x="82779" y="58165"/>
                    </a:lnTo>
                    <a:lnTo>
                      <a:pt x="86196" y="41789"/>
                    </a:lnTo>
                    <a:lnTo>
                      <a:pt x="82832" y="25413"/>
                    </a:lnTo>
                    <a:lnTo>
                      <a:pt x="73682" y="12142"/>
                    </a:lnTo>
                    <a:lnTo>
                      <a:pt x="60155" y="3247"/>
                    </a:lnTo>
                    <a:lnTo>
                      <a:pt x="43663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9" name="object 13">
                <a:extLst>
                  <a:ext uri="{FF2B5EF4-FFF2-40B4-BE49-F238E27FC236}">
                    <a16:creationId xmlns:a16="http://schemas.microsoft.com/office/drawing/2014/main" id="{15C1BD56-56E8-4CFE-917B-8CE2CB87EEC7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4485504" y="1511558"/>
                <a:ext cx="194632" cy="198779"/>
              </a:xfrm>
              <a:prstGeom prst="rect">
                <a:avLst/>
              </a:prstGeom>
            </p:spPr>
          </p:pic>
          <p:pic>
            <p:nvPicPr>
              <p:cNvPr id="20" name="object 14">
                <a:extLst>
                  <a:ext uri="{FF2B5EF4-FFF2-40B4-BE49-F238E27FC236}">
                    <a16:creationId xmlns:a16="http://schemas.microsoft.com/office/drawing/2014/main" id="{24451714-D5D2-4D27-B1EE-929BCE61B8BB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4704585" y="1509114"/>
                <a:ext cx="164131" cy="196700"/>
              </a:xfrm>
              <a:prstGeom prst="rect">
                <a:avLst/>
              </a:prstGeom>
            </p:spPr>
          </p:pic>
          <p:pic>
            <p:nvPicPr>
              <p:cNvPr id="21" name="object 15">
                <a:extLst>
                  <a:ext uri="{FF2B5EF4-FFF2-40B4-BE49-F238E27FC236}">
                    <a16:creationId xmlns:a16="http://schemas.microsoft.com/office/drawing/2014/main" id="{92DE4201-EBBA-458C-B823-A0BB47C7638A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889551" y="1513826"/>
                <a:ext cx="191240" cy="191983"/>
              </a:xfrm>
              <a:prstGeom prst="rect">
                <a:avLst/>
              </a:prstGeom>
            </p:spPr>
          </p:pic>
          <p:sp>
            <p:nvSpPr>
              <p:cNvPr id="22" name="object 16">
                <a:extLst>
                  <a:ext uri="{FF2B5EF4-FFF2-40B4-BE49-F238E27FC236}">
                    <a16:creationId xmlns:a16="http://schemas.microsoft.com/office/drawing/2014/main" id="{AD4E066C-6D56-4BCB-B1ED-FAD1E730F4F5}"/>
                  </a:ext>
                </a:extLst>
              </p:cNvPr>
              <p:cNvSpPr/>
              <p:nvPr/>
            </p:nvSpPr>
            <p:spPr>
              <a:xfrm>
                <a:off x="5106746" y="1414061"/>
                <a:ext cx="259079" cy="296545"/>
              </a:xfrm>
              <a:custGeom>
                <a:avLst/>
                <a:gdLst/>
                <a:ahLst/>
                <a:cxnLst/>
                <a:rect l="l" t="t" r="r" b="b"/>
                <a:pathLst>
                  <a:path w="259079" h="296544">
                    <a:moveTo>
                      <a:pt x="86194" y="41783"/>
                    </a:moveTo>
                    <a:lnTo>
                      <a:pt x="82829" y="25412"/>
                    </a:lnTo>
                    <a:lnTo>
                      <a:pt x="73685" y="12141"/>
                    </a:lnTo>
                    <a:lnTo>
                      <a:pt x="60159" y="3251"/>
                    </a:lnTo>
                    <a:lnTo>
                      <a:pt x="43662" y="0"/>
                    </a:lnTo>
                    <a:lnTo>
                      <a:pt x="27165" y="3251"/>
                    </a:lnTo>
                    <a:lnTo>
                      <a:pt x="13639" y="12141"/>
                    </a:lnTo>
                    <a:lnTo>
                      <a:pt x="4483" y="25412"/>
                    </a:lnTo>
                    <a:lnTo>
                      <a:pt x="1117" y="41783"/>
                    </a:lnTo>
                    <a:lnTo>
                      <a:pt x="4597" y="58166"/>
                    </a:lnTo>
                    <a:lnTo>
                      <a:pt x="13919" y="71437"/>
                    </a:lnTo>
                    <a:lnTo>
                      <a:pt x="27482" y="80327"/>
                    </a:lnTo>
                    <a:lnTo>
                      <a:pt x="43662" y="83578"/>
                    </a:lnTo>
                    <a:lnTo>
                      <a:pt x="59994" y="80327"/>
                    </a:lnTo>
                    <a:lnTo>
                      <a:pt x="73545" y="71437"/>
                    </a:lnTo>
                    <a:lnTo>
                      <a:pt x="82778" y="58166"/>
                    </a:lnTo>
                    <a:lnTo>
                      <a:pt x="86194" y="41783"/>
                    </a:lnTo>
                    <a:close/>
                  </a:path>
                  <a:path w="259079" h="296544">
                    <a:moveTo>
                      <a:pt x="94107" y="290245"/>
                    </a:moveTo>
                    <a:lnTo>
                      <a:pt x="92290" y="283819"/>
                    </a:lnTo>
                    <a:lnTo>
                      <a:pt x="88277" y="268986"/>
                    </a:lnTo>
                    <a:lnTo>
                      <a:pt x="84264" y="249059"/>
                    </a:lnTo>
                    <a:lnTo>
                      <a:pt x="82435" y="227380"/>
                    </a:lnTo>
                    <a:lnTo>
                      <a:pt x="82435" y="99758"/>
                    </a:lnTo>
                    <a:lnTo>
                      <a:pt x="0" y="99758"/>
                    </a:lnTo>
                    <a:lnTo>
                      <a:pt x="0" y="101269"/>
                    </a:lnTo>
                    <a:lnTo>
                      <a:pt x="1816" y="107708"/>
                    </a:lnTo>
                    <a:lnTo>
                      <a:pt x="5829" y="122542"/>
                    </a:lnTo>
                    <a:lnTo>
                      <a:pt x="9842" y="142455"/>
                    </a:lnTo>
                    <a:lnTo>
                      <a:pt x="11658" y="164134"/>
                    </a:lnTo>
                    <a:lnTo>
                      <a:pt x="11658" y="227380"/>
                    </a:lnTo>
                    <a:lnTo>
                      <a:pt x="9842" y="249059"/>
                    </a:lnTo>
                    <a:lnTo>
                      <a:pt x="5829" y="268986"/>
                    </a:lnTo>
                    <a:lnTo>
                      <a:pt x="1816" y="283819"/>
                    </a:lnTo>
                    <a:lnTo>
                      <a:pt x="0" y="290245"/>
                    </a:lnTo>
                    <a:lnTo>
                      <a:pt x="0" y="291757"/>
                    </a:lnTo>
                    <a:lnTo>
                      <a:pt x="94107" y="291757"/>
                    </a:lnTo>
                    <a:lnTo>
                      <a:pt x="94107" y="290245"/>
                    </a:lnTo>
                    <a:close/>
                  </a:path>
                  <a:path w="259079" h="296544">
                    <a:moveTo>
                      <a:pt x="258991" y="99758"/>
                    </a:moveTo>
                    <a:lnTo>
                      <a:pt x="208546" y="99758"/>
                    </a:lnTo>
                    <a:lnTo>
                      <a:pt x="208546" y="28232"/>
                    </a:lnTo>
                    <a:lnTo>
                      <a:pt x="188277" y="47409"/>
                    </a:lnTo>
                    <a:lnTo>
                      <a:pt x="165811" y="65557"/>
                    </a:lnTo>
                    <a:lnTo>
                      <a:pt x="140258" y="82918"/>
                    </a:lnTo>
                    <a:lnTo>
                      <a:pt x="110667" y="99758"/>
                    </a:lnTo>
                    <a:lnTo>
                      <a:pt x="110667" y="118592"/>
                    </a:lnTo>
                    <a:lnTo>
                      <a:pt x="138150" y="118592"/>
                    </a:lnTo>
                    <a:lnTo>
                      <a:pt x="138150" y="230022"/>
                    </a:lnTo>
                    <a:lnTo>
                      <a:pt x="142036" y="258800"/>
                    </a:lnTo>
                    <a:lnTo>
                      <a:pt x="153162" y="279527"/>
                    </a:lnTo>
                    <a:lnTo>
                      <a:pt x="170700" y="292061"/>
                    </a:lnTo>
                    <a:lnTo>
                      <a:pt x="193865" y="296278"/>
                    </a:lnTo>
                    <a:lnTo>
                      <a:pt x="218300" y="291769"/>
                    </a:lnTo>
                    <a:lnTo>
                      <a:pt x="236359" y="279946"/>
                    </a:lnTo>
                    <a:lnTo>
                      <a:pt x="248970" y="263398"/>
                    </a:lnTo>
                    <a:lnTo>
                      <a:pt x="257111" y="244703"/>
                    </a:lnTo>
                    <a:lnTo>
                      <a:pt x="248818" y="247713"/>
                    </a:lnTo>
                    <a:lnTo>
                      <a:pt x="240538" y="249961"/>
                    </a:lnTo>
                    <a:lnTo>
                      <a:pt x="233019" y="249961"/>
                    </a:lnTo>
                    <a:lnTo>
                      <a:pt x="223532" y="248551"/>
                    </a:lnTo>
                    <a:lnTo>
                      <a:pt x="215887" y="243992"/>
                    </a:lnTo>
                    <a:lnTo>
                      <a:pt x="210781" y="235839"/>
                    </a:lnTo>
                    <a:lnTo>
                      <a:pt x="208915" y="223621"/>
                    </a:lnTo>
                    <a:lnTo>
                      <a:pt x="208546" y="118592"/>
                    </a:lnTo>
                    <a:lnTo>
                      <a:pt x="258991" y="118592"/>
                    </a:lnTo>
                    <a:lnTo>
                      <a:pt x="258991" y="99758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3" name="object 17">
                <a:extLst>
                  <a:ext uri="{FF2B5EF4-FFF2-40B4-BE49-F238E27FC236}">
                    <a16:creationId xmlns:a16="http://schemas.microsoft.com/office/drawing/2014/main" id="{E656E980-B150-473B-860C-C5369E70E663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5387563" y="1511562"/>
                <a:ext cx="210433" cy="198014"/>
              </a:xfrm>
              <a:prstGeom prst="rect">
                <a:avLst/>
              </a:prstGeom>
            </p:spPr>
          </p:pic>
          <p:pic>
            <p:nvPicPr>
              <p:cNvPr id="24" name="object 18">
                <a:extLst>
                  <a:ext uri="{FF2B5EF4-FFF2-40B4-BE49-F238E27FC236}">
                    <a16:creationId xmlns:a16="http://schemas.microsoft.com/office/drawing/2014/main" id="{952DC8FF-5B63-44ED-960B-EDD030043D2C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64926" y="1513820"/>
                <a:ext cx="222862" cy="191994"/>
              </a:xfrm>
              <a:prstGeom prst="rect">
                <a:avLst/>
              </a:prstGeom>
            </p:spPr>
          </p:pic>
          <p:sp>
            <p:nvSpPr>
              <p:cNvPr id="25" name="object 19">
                <a:extLst>
                  <a:ext uri="{FF2B5EF4-FFF2-40B4-BE49-F238E27FC236}">
                    <a16:creationId xmlns:a16="http://schemas.microsoft.com/office/drawing/2014/main" id="{2EEF2241-1BC2-41C1-A015-4D1E23EEA541}"/>
                  </a:ext>
                </a:extLst>
              </p:cNvPr>
              <p:cNvSpPr/>
              <p:nvPr/>
            </p:nvSpPr>
            <p:spPr>
              <a:xfrm>
                <a:off x="3638179" y="1434754"/>
                <a:ext cx="252729" cy="275590"/>
              </a:xfrm>
              <a:custGeom>
                <a:avLst/>
                <a:gdLst/>
                <a:ahLst/>
                <a:cxnLst/>
                <a:rect l="l" t="t" r="r" b="b"/>
                <a:pathLst>
                  <a:path w="252729" h="275589">
                    <a:moveTo>
                      <a:pt x="252693" y="0"/>
                    </a:moveTo>
                    <a:lnTo>
                      <a:pt x="180895" y="0"/>
                    </a:lnTo>
                    <a:lnTo>
                      <a:pt x="180895" y="2261"/>
                    </a:lnTo>
                    <a:lnTo>
                      <a:pt x="184541" y="11886"/>
                    </a:lnTo>
                    <a:lnTo>
                      <a:pt x="192564" y="34074"/>
                    </a:lnTo>
                    <a:lnTo>
                      <a:pt x="200587" y="63884"/>
                    </a:lnTo>
                    <a:lnTo>
                      <a:pt x="204234" y="96374"/>
                    </a:lnTo>
                    <a:lnTo>
                      <a:pt x="204234" y="168288"/>
                    </a:lnTo>
                    <a:lnTo>
                      <a:pt x="200168" y="202301"/>
                    </a:lnTo>
                    <a:lnTo>
                      <a:pt x="188515" y="226117"/>
                    </a:lnTo>
                    <a:lnTo>
                      <a:pt x="170088" y="240122"/>
                    </a:lnTo>
                    <a:lnTo>
                      <a:pt x="145702" y="244704"/>
                    </a:lnTo>
                    <a:lnTo>
                      <a:pt x="121272" y="240134"/>
                    </a:lnTo>
                    <a:lnTo>
                      <a:pt x="102778" y="225928"/>
                    </a:lnTo>
                    <a:lnTo>
                      <a:pt x="91063" y="201347"/>
                    </a:lnTo>
                    <a:lnTo>
                      <a:pt x="86971" y="165649"/>
                    </a:lnTo>
                    <a:lnTo>
                      <a:pt x="86971" y="64385"/>
                    </a:lnTo>
                    <a:lnTo>
                      <a:pt x="88793" y="42700"/>
                    </a:lnTo>
                    <a:lnTo>
                      <a:pt x="92803" y="22780"/>
                    </a:lnTo>
                    <a:lnTo>
                      <a:pt x="98635" y="1507"/>
                    </a:lnTo>
                    <a:lnTo>
                      <a:pt x="98635" y="0"/>
                    </a:lnTo>
                    <a:lnTo>
                      <a:pt x="0" y="0"/>
                    </a:lnTo>
                    <a:lnTo>
                      <a:pt x="0" y="1507"/>
                    </a:lnTo>
                    <a:lnTo>
                      <a:pt x="5837" y="22780"/>
                    </a:lnTo>
                    <a:lnTo>
                      <a:pt x="9850" y="42700"/>
                    </a:lnTo>
                    <a:lnTo>
                      <a:pt x="11675" y="64385"/>
                    </a:lnTo>
                    <a:lnTo>
                      <a:pt x="11675" y="156613"/>
                    </a:lnTo>
                    <a:lnTo>
                      <a:pt x="21922" y="213796"/>
                    </a:lnTo>
                    <a:lnTo>
                      <a:pt x="48476" y="250404"/>
                    </a:lnTo>
                    <a:lnTo>
                      <a:pt x="85052" y="269859"/>
                    </a:lnTo>
                    <a:lnTo>
                      <a:pt x="125367" y="275583"/>
                    </a:lnTo>
                    <a:lnTo>
                      <a:pt x="165756" y="269617"/>
                    </a:lnTo>
                    <a:lnTo>
                      <a:pt x="198819" y="250733"/>
                    </a:lnTo>
                    <a:lnTo>
                      <a:pt x="221153" y="217450"/>
                    </a:lnTo>
                    <a:lnTo>
                      <a:pt x="229354" y="168288"/>
                    </a:lnTo>
                    <a:lnTo>
                      <a:pt x="229354" y="96374"/>
                    </a:lnTo>
                    <a:lnTo>
                      <a:pt x="233001" y="63884"/>
                    </a:lnTo>
                    <a:lnTo>
                      <a:pt x="241024" y="34074"/>
                    </a:lnTo>
                    <a:lnTo>
                      <a:pt x="249047" y="11886"/>
                    </a:lnTo>
                    <a:lnTo>
                      <a:pt x="252693" y="2261"/>
                    </a:lnTo>
                    <a:lnTo>
                      <a:pt x="252693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6" name="object 20">
              <a:extLst>
                <a:ext uri="{FF2B5EF4-FFF2-40B4-BE49-F238E27FC236}">
                  <a16:creationId xmlns:a16="http://schemas.microsoft.com/office/drawing/2014/main" id="{0A10D8F0-09A0-4789-9F2F-54E3180F3EE0}"/>
                </a:ext>
              </a:extLst>
            </p:cNvPr>
            <p:cNvSpPr/>
            <p:nvPr/>
          </p:nvSpPr>
          <p:spPr>
            <a:xfrm>
              <a:off x="3535631" y="879555"/>
              <a:ext cx="685800" cy="351155"/>
            </a:xfrm>
            <a:custGeom>
              <a:avLst/>
              <a:gdLst/>
              <a:ahLst/>
              <a:cxnLst/>
              <a:rect l="l" t="t" r="r" b="b"/>
              <a:pathLst>
                <a:path w="685800" h="351155">
                  <a:moveTo>
                    <a:pt x="342734" y="0"/>
                  </a:moveTo>
                  <a:lnTo>
                    <a:pt x="329483" y="14464"/>
                  </a:lnTo>
                  <a:lnTo>
                    <a:pt x="318798" y="30996"/>
                  </a:lnTo>
                  <a:lnTo>
                    <a:pt x="310974" y="49283"/>
                  </a:lnTo>
                  <a:lnTo>
                    <a:pt x="306305" y="69013"/>
                  </a:lnTo>
                  <a:lnTo>
                    <a:pt x="300138" y="65872"/>
                  </a:lnTo>
                  <a:lnTo>
                    <a:pt x="293196" y="64060"/>
                  </a:lnTo>
                  <a:lnTo>
                    <a:pt x="285814" y="64060"/>
                  </a:lnTo>
                  <a:lnTo>
                    <a:pt x="268117" y="67661"/>
                  </a:lnTo>
                  <a:lnTo>
                    <a:pt x="253666" y="77479"/>
                  </a:lnTo>
                  <a:lnTo>
                    <a:pt x="243922" y="92040"/>
                  </a:lnTo>
                  <a:lnTo>
                    <a:pt x="240349" y="109871"/>
                  </a:lnTo>
                  <a:lnTo>
                    <a:pt x="243922" y="127705"/>
                  </a:lnTo>
                  <a:lnTo>
                    <a:pt x="253666" y="142266"/>
                  </a:lnTo>
                  <a:lnTo>
                    <a:pt x="268117" y="152082"/>
                  </a:lnTo>
                  <a:lnTo>
                    <a:pt x="285814" y="155681"/>
                  </a:lnTo>
                  <a:lnTo>
                    <a:pt x="295204" y="154694"/>
                  </a:lnTo>
                  <a:lnTo>
                    <a:pt x="303917" y="151873"/>
                  </a:lnTo>
                  <a:lnTo>
                    <a:pt x="311763" y="147424"/>
                  </a:lnTo>
                  <a:lnTo>
                    <a:pt x="318556" y="141555"/>
                  </a:lnTo>
                  <a:lnTo>
                    <a:pt x="303400" y="173476"/>
                  </a:lnTo>
                  <a:lnTo>
                    <a:pt x="279344" y="198760"/>
                  </a:lnTo>
                  <a:lnTo>
                    <a:pt x="248347" y="215403"/>
                  </a:lnTo>
                  <a:lnTo>
                    <a:pt x="212371" y="221396"/>
                  </a:lnTo>
                  <a:lnTo>
                    <a:pt x="188997" y="218913"/>
                  </a:lnTo>
                  <a:lnTo>
                    <a:pt x="167349" y="211816"/>
                  </a:lnTo>
                  <a:lnTo>
                    <a:pt x="147927" y="200630"/>
                  </a:lnTo>
                  <a:lnTo>
                    <a:pt x="131232" y="185879"/>
                  </a:lnTo>
                  <a:lnTo>
                    <a:pt x="140080" y="187727"/>
                  </a:lnTo>
                  <a:lnTo>
                    <a:pt x="149166" y="187796"/>
                  </a:lnTo>
                  <a:lnTo>
                    <a:pt x="188427" y="154805"/>
                  </a:lnTo>
                  <a:lnTo>
                    <a:pt x="189797" y="137336"/>
                  </a:lnTo>
                  <a:lnTo>
                    <a:pt x="184183" y="120038"/>
                  </a:lnTo>
                  <a:lnTo>
                    <a:pt x="172339" y="106237"/>
                  </a:lnTo>
                  <a:lnTo>
                    <a:pt x="156717" y="98307"/>
                  </a:lnTo>
                  <a:lnTo>
                    <a:pt x="139310" y="96818"/>
                  </a:lnTo>
                  <a:lnTo>
                    <a:pt x="122112" y="102342"/>
                  </a:lnTo>
                  <a:lnTo>
                    <a:pt x="115683" y="105944"/>
                  </a:lnTo>
                  <a:lnTo>
                    <a:pt x="110510" y="110928"/>
                  </a:lnTo>
                  <a:lnTo>
                    <a:pt x="106678" y="116687"/>
                  </a:lnTo>
                  <a:lnTo>
                    <a:pt x="92946" y="101761"/>
                  </a:lnTo>
                  <a:lnTo>
                    <a:pt x="77171" y="89643"/>
                  </a:lnTo>
                  <a:lnTo>
                    <a:pt x="59762" y="80458"/>
                  </a:lnTo>
                  <a:lnTo>
                    <a:pt x="41130" y="74332"/>
                  </a:lnTo>
                  <a:lnTo>
                    <a:pt x="36650" y="93428"/>
                  </a:lnTo>
                  <a:lnTo>
                    <a:pt x="35420" y="113073"/>
                  </a:lnTo>
                  <a:lnTo>
                    <a:pt x="37545" y="132850"/>
                  </a:lnTo>
                  <a:lnTo>
                    <a:pt x="43130" y="152340"/>
                  </a:lnTo>
                  <a:lnTo>
                    <a:pt x="36219" y="152613"/>
                  </a:lnTo>
                  <a:lnTo>
                    <a:pt x="1370" y="185478"/>
                  </a:lnTo>
                  <a:lnTo>
                    <a:pt x="0" y="202946"/>
                  </a:lnTo>
                  <a:lnTo>
                    <a:pt x="5613" y="220244"/>
                  </a:lnTo>
                  <a:lnTo>
                    <a:pt x="17458" y="234051"/>
                  </a:lnTo>
                  <a:lnTo>
                    <a:pt x="33083" y="241984"/>
                  </a:lnTo>
                  <a:lnTo>
                    <a:pt x="50491" y="243474"/>
                  </a:lnTo>
                  <a:lnTo>
                    <a:pt x="67684" y="237950"/>
                  </a:lnTo>
                  <a:lnTo>
                    <a:pt x="73307" y="234210"/>
                  </a:lnTo>
                  <a:lnTo>
                    <a:pt x="78180" y="229782"/>
                  </a:lnTo>
                  <a:lnTo>
                    <a:pt x="82290" y="224770"/>
                  </a:lnTo>
                  <a:lnTo>
                    <a:pt x="85621" y="219281"/>
                  </a:lnTo>
                  <a:lnTo>
                    <a:pt x="94048" y="237818"/>
                  </a:lnTo>
                  <a:lnTo>
                    <a:pt x="100266" y="257452"/>
                  </a:lnTo>
                  <a:lnTo>
                    <a:pt x="104114" y="278029"/>
                  </a:lnTo>
                  <a:lnTo>
                    <a:pt x="105432" y="299394"/>
                  </a:lnTo>
                  <a:lnTo>
                    <a:pt x="105251" y="307367"/>
                  </a:lnTo>
                  <a:lnTo>
                    <a:pt x="104712" y="315248"/>
                  </a:lnTo>
                  <a:lnTo>
                    <a:pt x="103824" y="323028"/>
                  </a:lnTo>
                  <a:lnTo>
                    <a:pt x="102238" y="332597"/>
                  </a:lnTo>
                  <a:lnTo>
                    <a:pt x="103463" y="334387"/>
                  </a:lnTo>
                  <a:lnTo>
                    <a:pt x="147811" y="340236"/>
                  </a:lnTo>
                  <a:lnTo>
                    <a:pt x="193118" y="344703"/>
                  </a:lnTo>
                  <a:lnTo>
                    <a:pt x="240940" y="347994"/>
                  </a:lnTo>
                  <a:lnTo>
                    <a:pt x="290928" y="350026"/>
                  </a:lnTo>
                  <a:lnTo>
                    <a:pt x="342734" y="350722"/>
                  </a:lnTo>
                  <a:lnTo>
                    <a:pt x="394540" y="350026"/>
                  </a:lnTo>
                  <a:lnTo>
                    <a:pt x="444530" y="347994"/>
                  </a:lnTo>
                  <a:lnTo>
                    <a:pt x="492354" y="344703"/>
                  </a:lnTo>
                  <a:lnTo>
                    <a:pt x="537660" y="340236"/>
                  </a:lnTo>
                  <a:lnTo>
                    <a:pt x="582004" y="334387"/>
                  </a:lnTo>
                  <a:lnTo>
                    <a:pt x="583229" y="332597"/>
                  </a:lnTo>
                  <a:lnTo>
                    <a:pt x="581648" y="323028"/>
                  </a:lnTo>
                  <a:lnTo>
                    <a:pt x="580756" y="315248"/>
                  </a:lnTo>
                  <a:lnTo>
                    <a:pt x="580217" y="307367"/>
                  </a:lnTo>
                  <a:lnTo>
                    <a:pt x="580035" y="299394"/>
                  </a:lnTo>
                  <a:lnTo>
                    <a:pt x="581353" y="278029"/>
                  </a:lnTo>
                  <a:lnTo>
                    <a:pt x="585201" y="257452"/>
                  </a:lnTo>
                  <a:lnTo>
                    <a:pt x="591419" y="237818"/>
                  </a:lnTo>
                  <a:lnTo>
                    <a:pt x="599846" y="219281"/>
                  </a:lnTo>
                  <a:lnTo>
                    <a:pt x="603177" y="224770"/>
                  </a:lnTo>
                  <a:lnTo>
                    <a:pt x="607288" y="229782"/>
                  </a:lnTo>
                  <a:lnTo>
                    <a:pt x="612165" y="234210"/>
                  </a:lnTo>
                  <a:lnTo>
                    <a:pt x="617793" y="237950"/>
                  </a:lnTo>
                  <a:lnTo>
                    <a:pt x="634987" y="243474"/>
                  </a:lnTo>
                  <a:lnTo>
                    <a:pt x="652393" y="241984"/>
                  </a:lnTo>
                  <a:lnTo>
                    <a:pt x="668015" y="234051"/>
                  </a:lnTo>
                  <a:lnTo>
                    <a:pt x="679854" y="220244"/>
                  </a:lnTo>
                  <a:lnTo>
                    <a:pt x="685468" y="202946"/>
                  </a:lnTo>
                  <a:lnTo>
                    <a:pt x="684097" y="185478"/>
                  </a:lnTo>
                  <a:lnTo>
                    <a:pt x="656200" y="154435"/>
                  </a:lnTo>
                  <a:lnTo>
                    <a:pt x="642337" y="152340"/>
                  </a:lnTo>
                  <a:lnTo>
                    <a:pt x="647923" y="132850"/>
                  </a:lnTo>
                  <a:lnTo>
                    <a:pt x="650049" y="113073"/>
                  </a:lnTo>
                  <a:lnTo>
                    <a:pt x="648822" y="93428"/>
                  </a:lnTo>
                  <a:lnTo>
                    <a:pt x="644347" y="74332"/>
                  </a:lnTo>
                  <a:lnTo>
                    <a:pt x="625710" y="80458"/>
                  </a:lnTo>
                  <a:lnTo>
                    <a:pt x="608299" y="89643"/>
                  </a:lnTo>
                  <a:lnTo>
                    <a:pt x="592525" y="101761"/>
                  </a:lnTo>
                  <a:lnTo>
                    <a:pt x="578800" y="116687"/>
                  </a:lnTo>
                  <a:lnTo>
                    <a:pt x="574967" y="110928"/>
                  </a:lnTo>
                  <a:lnTo>
                    <a:pt x="569795" y="105944"/>
                  </a:lnTo>
                  <a:lnTo>
                    <a:pt x="563355" y="102342"/>
                  </a:lnTo>
                  <a:lnTo>
                    <a:pt x="546162" y="96818"/>
                  </a:lnTo>
                  <a:lnTo>
                    <a:pt x="528754" y="98307"/>
                  </a:lnTo>
                  <a:lnTo>
                    <a:pt x="513129" y="106237"/>
                  </a:lnTo>
                  <a:lnTo>
                    <a:pt x="501284" y="120038"/>
                  </a:lnTo>
                  <a:lnTo>
                    <a:pt x="495676" y="137336"/>
                  </a:lnTo>
                  <a:lnTo>
                    <a:pt x="497049" y="154805"/>
                  </a:lnTo>
                  <a:lnTo>
                    <a:pt x="504848" y="170442"/>
                  </a:lnTo>
                  <a:lnTo>
                    <a:pt x="518519" y="182245"/>
                  </a:lnTo>
                  <a:lnTo>
                    <a:pt x="527255" y="185998"/>
                  </a:lnTo>
                  <a:lnTo>
                    <a:pt x="536304" y="187796"/>
                  </a:lnTo>
                  <a:lnTo>
                    <a:pt x="545391" y="187727"/>
                  </a:lnTo>
                  <a:lnTo>
                    <a:pt x="554245" y="185879"/>
                  </a:lnTo>
                  <a:lnTo>
                    <a:pt x="537551" y="200630"/>
                  </a:lnTo>
                  <a:lnTo>
                    <a:pt x="518129" y="211816"/>
                  </a:lnTo>
                  <a:lnTo>
                    <a:pt x="496480" y="218913"/>
                  </a:lnTo>
                  <a:lnTo>
                    <a:pt x="473106" y="221396"/>
                  </a:lnTo>
                  <a:lnTo>
                    <a:pt x="437128" y="215403"/>
                  </a:lnTo>
                  <a:lnTo>
                    <a:pt x="406128" y="198760"/>
                  </a:lnTo>
                  <a:lnTo>
                    <a:pt x="382068" y="173476"/>
                  </a:lnTo>
                  <a:lnTo>
                    <a:pt x="366911" y="141555"/>
                  </a:lnTo>
                  <a:lnTo>
                    <a:pt x="373705" y="147424"/>
                  </a:lnTo>
                  <a:lnTo>
                    <a:pt x="381554" y="151873"/>
                  </a:lnTo>
                  <a:lnTo>
                    <a:pt x="390267" y="154694"/>
                  </a:lnTo>
                  <a:lnTo>
                    <a:pt x="399653" y="155681"/>
                  </a:lnTo>
                  <a:lnTo>
                    <a:pt x="417350" y="152082"/>
                  </a:lnTo>
                  <a:lnTo>
                    <a:pt x="431801" y="142266"/>
                  </a:lnTo>
                  <a:lnTo>
                    <a:pt x="441545" y="127705"/>
                  </a:lnTo>
                  <a:lnTo>
                    <a:pt x="445118" y="109871"/>
                  </a:lnTo>
                  <a:lnTo>
                    <a:pt x="441545" y="92040"/>
                  </a:lnTo>
                  <a:lnTo>
                    <a:pt x="431801" y="77479"/>
                  </a:lnTo>
                  <a:lnTo>
                    <a:pt x="417350" y="67661"/>
                  </a:lnTo>
                  <a:lnTo>
                    <a:pt x="399653" y="64060"/>
                  </a:lnTo>
                  <a:lnTo>
                    <a:pt x="392271" y="64060"/>
                  </a:lnTo>
                  <a:lnTo>
                    <a:pt x="385329" y="65872"/>
                  </a:lnTo>
                  <a:lnTo>
                    <a:pt x="379172" y="69013"/>
                  </a:lnTo>
                  <a:lnTo>
                    <a:pt x="374498" y="49283"/>
                  </a:lnTo>
                  <a:lnTo>
                    <a:pt x="366670" y="30996"/>
                  </a:lnTo>
                  <a:lnTo>
                    <a:pt x="355984" y="14464"/>
                  </a:lnTo>
                  <a:lnTo>
                    <a:pt x="342734" y="0"/>
                  </a:lnTo>
                  <a:close/>
                </a:path>
              </a:pathLst>
            </a:custGeom>
            <a:solidFill>
              <a:srgbClr val="D32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5782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865B0-6A3F-4D47-94AE-E41636E73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1187935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Výkon státní správy (§ 40)</a:t>
            </a:r>
            <a:endParaRPr lang="cs-CZ" sz="4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BA6B32-4AE2-484B-8450-5D0A2B1B03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30777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Jde-li o věc, jež se má uskutečnit v územním obvodu dvou nebo více silničních správních úřadů, provede řízení a vydá rozhodnutí nejbližší společně nadřízený správní orgán.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Tento orgán může stanovit, že řízení provede a rozhodnutí vydá některý ze silničních správních úřadů, v jehož územním obvodu se má věc uskutečnit.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3D14AE-A078-4A84-83C4-9B9031FB345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51EA2A-A16B-4289-993E-29BF050145BF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493054-4D98-40B0-AEE7-5CCA2C1C5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5805B7-80C4-43B4-8640-B969CBB91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052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8B825-73AC-4BFD-A87C-51E432BD5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1331133"/>
          </a:xfrm>
        </p:spPr>
        <p:txBody>
          <a:bodyPr>
            <a:noAutofit/>
          </a:bodyPr>
          <a:lstStyle/>
          <a:p>
            <a:r>
              <a:rPr lang="cs-CZ" sz="4800" dirty="0">
                <a:solidFill>
                  <a:srgbClr val="C00000"/>
                </a:solidFill>
                <a:latin typeface="+mn-lt"/>
              </a:rPr>
              <a:t>Souhlasy a stanoviska (§ 44 odst. 1)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A501E73-9101-4450-8A98-8B127AB53C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400" b="1" dirty="0">
                <a:solidFill>
                  <a:srgbClr val="002060"/>
                </a:solidFill>
                <a:latin typeface="+mn-lt"/>
              </a:rPr>
              <a:t> Stanoviska uplatněná k územně plánovací dokumentaci a k územnímu opatření o stavební uzávěře nejsou správním rozhodnutím.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BD58F1-2C97-46C8-95B7-EB345141091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ED11ACA-E6F1-4129-9C1D-6359B44611F2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791FF3-51A3-47EC-A03F-25403D191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BF0280-E6F4-4621-8A93-FA8C5A500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98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6D7A23-BE49-4C0D-BA39-B5FA20B7B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038034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Účastenství obce (§ 44b)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15DD009-5DF3-491D-8131-0AD9979F39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5937" b="1" dirty="0">
                <a:solidFill>
                  <a:srgbClr val="002060"/>
                </a:solidFill>
                <a:latin typeface="+mn-lt"/>
              </a:rPr>
              <a:t>Obec je účastníkem v řízeních ve věcech </a:t>
            </a:r>
            <a:r>
              <a:rPr lang="cs-CZ" sz="5937" b="1" dirty="0">
                <a:solidFill>
                  <a:srgbClr val="C00000"/>
                </a:solidFill>
                <a:latin typeface="+mn-lt"/>
              </a:rPr>
              <a:t>veřejně přístupných účelových komunikací </a:t>
            </a:r>
            <a:r>
              <a:rPr lang="cs-CZ" sz="5937" b="1" dirty="0">
                <a:solidFill>
                  <a:srgbClr val="002060"/>
                </a:solidFill>
                <a:latin typeface="+mn-lt"/>
              </a:rPr>
              <a:t>nacházejících se na jejím území i v případě, že není jejich vlastníkem.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BA369A-EF9B-4CD9-B8FB-4FE5801B43E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BB438BF-BC5C-4D20-9F33-960962774A83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BA3490-A96D-4E15-A62A-E6FEA816DF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DB8ABB-1EC0-4AB6-B283-1C8A58B187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22</a:t>
            </a:fld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AB276B6-06B4-F377-DE00-57AAB14B2D2B}"/>
              </a:ext>
            </a:extLst>
          </p:cNvPr>
          <p:cNvSpPr txBox="1"/>
          <p:nvPr/>
        </p:nvSpPr>
        <p:spPr>
          <a:xfrm>
            <a:off x="5025453" y="5466626"/>
            <a:ext cx="10050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Výstavba dálnice, silnice, místní komunikace a veřejně přístupné účelové komunikace,</a:t>
            </a:r>
          </a:p>
        </p:txBody>
      </p:sp>
    </p:spTree>
    <p:extLst>
      <p:ext uri="{BB962C8B-B14F-4D97-AF65-F5344CB8AC3E}">
        <p14:creationId xmlns:p14="http://schemas.microsoft.com/office/powerpoint/2010/main" val="3220630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9B6AF-1876-53F3-CD09-4F01FD81F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2537" y="1468929"/>
            <a:ext cx="3340100" cy="377026"/>
          </a:xfrm>
        </p:spPr>
        <p:txBody>
          <a:bodyPr/>
          <a:lstStyle/>
          <a:p>
            <a:r>
              <a:rPr lang="cs-CZ" dirty="0"/>
              <a:t>3.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06310A-7FCA-E9E3-4E80-AFC2593BBD8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1577355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Výstavba dálnice, silnice, místní komunikace a veřejně přístupné účelové komunikace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30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EAF8F-B9FD-BBB5-2795-007747CAA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46979-100C-52F4-FD37-DE690515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93310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Příslušnost k </a:t>
            </a:r>
            <a:r>
              <a:rPr lang="cs-CZ" sz="4400" dirty="0">
                <a:solidFill>
                  <a:srgbClr val="C00000"/>
                </a:solidFill>
              </a:rPr>
              <a:t>rozhodování ve stavebních věcech</a:t>
            </a:r>
            <a:endParaRPr lang="cs-CZ" sz="4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7D477E7-560D-D1B9-85A9-B9EA891131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8052904"/>
          </a:xfrm>
        </p:spPr>
        <p:txBody>
          <a:bodyPr>
            <a:noAutofit/>
          </a:bodyPr>
          <a:lstStyle/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§ 33 stav. zák. - </a:t>
            </a:r>
            <a:r>
              <a:rPr lang="cs-CZ" sz="4000" b="1" i="0" dirty="0">
                <a:solidFill>
                  <a:srgbClr val="C00000"/>
                </a:solidFill>
                <a:effectLst/>
                <a:latin typeface="+mn-lt"/>
              </a:rPr>
              <a:t>Dopravní a energetický stavební úřad</a:t>
            </a:r>
          </a:p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(1) Dopravní a energetický stavební úřad je </a:t>
            </a:r>
            <a:r>
              <a:rPr lang="cs-CZ" sz="4000" b="1" i="0" dirty="0">
                <a:solidFill>
                  <a:srgbClr val="C00000"/>
                </a:solidFill>
                <a:effectLst/>
                <a:latin typeface="+mn-lt"/>
              </a:rPr>
              <a:t>nadřízeným správním orgánem krajského stavebního úřadu ve věcech staveb:</a:t>
            </a:r>
          </a:p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a) silnic, místních komunikací a veřejně přístupných účelových komunikací,</a:t>
            </a:r>
          </a:p>
          <a:p>
            <a:pPr algn="just"/>
            <a:r>
              <a:rPr lang="cs-CZ" sz="4000" b="1" dirty="0">
                <a:solidFill>
                  <a:srgbClr val="002060"/>
                </a:solidFill>
                <a:latin typeface="+mn-lt"/>
              </a:rPr>
              <a:t>…</a:t>
            </a:r>
            <a:endParaRPr lang="cs-CZ" sz="4000" b="1" i="0" dirty="0">
              <a:solidFill>
                <a:srgbClr val="002060"/>
              </a:solidFill>
              <a:effectLst/>
              <a:latin typeface="+mn-lt"/>
            </a:endParaRPr>
          </a:p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(2) Dopravní a energetický stavební úřad</a:t>
            </a:r>
          </a:p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a) </a:t>
            </a:r>
            <a:r>
              <a:rPr lang="cs-CZ" sz="4000" b="1" i="0" dirty="0">
                <a:solidFill>
                  <a:srgbClr val="C00000"/>
                </a:solidFill>
                <a:effectLst/>
                <a:latin typeface="+mn-lt"/>
              </a:rPr>
              <a:t>vykonává působnost stavebního úřadu ve věcech vyhrazených staveb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cs-CZ" sz="4000" b="1" dirty="0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 srov. příloha č. 3, která vyjmenovává vyhrazené stavby (stavby dálnic, ale také civilní letecké stavby!!!)</a:t>
            </a:r>
            <a:endParaRPr lang="cs-CZ" sz="4000" b="1" i="0" dirty="0">
              <a:solidFill>
                <a:srgbClr val="C00000"/>
              </a:solidFill>
              <a:effectLst/>
              <a:latin typeface="+mn-lt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56855A-A615-288D-31C0-FF7A055C345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E77E887-6CA7-496C-94E7-B4ED269D7F99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04C728-ABFD-E090-4626-C2314C52C2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9F2428-5167-3BB8-E2C4-F74A0C78C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81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39061-2D77-A5D0-2865-F50AA395FA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21DCA-6552-3E8F-3885-1AC34D21E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93310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Příslušnost k </a:t>
            </a:r>
            <a:r>
              <a:rPr lang="cs-CZ" sz="4400" dirty="0">
                <a:solidFill>
                  <a:srgbClr val="C00000"/>
                </a:solidFill>
              </a:rPr>
              <a:t>rozhodování ve stavebních věcech</a:t>
            </a:r>
            <a:endParaRPr lang="cs-CZ" sz="4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9ECA829-468D-F353-05D7-6EBDB4A7D5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8052904"/>
          </a:xfrm>
        </p:spPr>
        <p:txBody>
          <a:bodyPr>
            <a:noAutofit/>
          </a:bodyPr>
          <a:lstStyle/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§ 34 stav. zák. - </a:t>
            </a:r>
            <a:r>
              <a:rPr lang="cs-CZ" sz="4000" b="1" i="0" dirty="0">
                <a:solidFill>
                  <a:srgbClr val="C00000"/>
                </a:solidFill>
                <a:effectLst/>
                <a:latin typeface="+mn-lt"/>
              </a:rPr>
              <a:t>Krajský stavební úřad</a:t>
            </a:r>
          </a:p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Krajský stavební úřad</a:t>
            </a:r>
          </a:p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a) vykonává působnost stavebního úřadu ve věcech</a:t>
            </a:r>
          </a:p>
          <a:p>
            <a:pPr algn="just"/>
            <a:r>
              <a:rPr lang="cs-CZ" sz="4000" b="1" dirty="0">
                <a:solidFill>
                  <a:srgbClr val="002060"/>
                </a:solidFill>
                <a:latin typeface="+mn-lt"/>
              </a:rPr>
              <a:t>…</a:t>
            </a:r>
            <a:endParaRPr lang="cs-CZ" sz="4000" b="1" i="0" dirty="0">
              <a:solidFill>
                <a:srgbClr val="002060"/>
              </a:solidFill>
              <a:effectLst/>
              <a:latin typeface="+mn-lt"/>
            </a:endParaRPr>
          </a:p>
          <a:p>
            <a:pPr algn="just"/>
            <a:r>
              <a:rPr lang="cs-CZ" sz="4000" b="1" i="0" dirty="0">
                <a:solidFill>
                  <a:srgbClr val="C00000"/>
                </a:solidFill>
                <a:effectLst/>
                <a:latin typeface="+mn-lt"/>
              </a:rPr>
              <a:t>2. silnic I. třídy,</a:t>
            </a:r>
          </a:p>
          <a:p>
            <a:endParaRPr lang="cs-CZ" sz="4000" b="1" dirty="0">
              <a:solidFill>
                <a:srgbClr val="C00000"/>
              </a:solidFill>
              <a:latin typeface="+mn-lt"/>
            </a:endParaRPr>
          </a:p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§ 34a stav. zák. </a:t>
            </a:r>
            <a:r>
              <a:rPr lang="cs-CZ" sz="4000" b="1" i="0" dirty="0">
                <a:solidFill>
                  <a:srgbClr val="C00000"/>
                </a:solidFill>
                <a:effectLst/>
                <a:latin typeface="+mn-lt"/>
              </a:rPr>
              <a:t>- Obecní stavební úřad</a:t>
            </a:r>
          </a:p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(1) Obecní stavební úřad</a:t>
            </a:r>
          </a:p>
          <a:p>
            <a:pPr algn="just"/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a) </a:t>
            </a:r>
            <a:r>
              <a:rPr lang="cs-CZ" sz="4000" b="1" i="0" dirty="0">
                <a:solidFill>
                  <a:srgbClr val="C00000"/>
                </a:solidFill>
                <a:effectLst/>
                <a:latin typeface="+mn-lt"/>
              </a:rPr>
              <a:t>vykonává působnost stavebního úřadu ve věcech záměrů, u kterých nevykonává působnost Dopravní a energetický stavební úřad, krajský stavební úřad</a:t>
            </a:r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 nebo jiný stavební úřad,</a:t>
            </a:r>
          </a:p>
          <a:p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E242E0-BFF5-3288-DE3C-9A50683E906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E77E887-6CA7-496C-94E7-B4ED269D7F99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EFF198-2552-7981-CEE3-E6F8ED7C7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AE9ECA-AFE0-8C05-7EFC-759024EEE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01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F3EEF4-277C-DA8B-E7C7-23434FAFC5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0D9E91B-2A73-27D2-5C82-0E09C620B7B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" y="0"/>
            <a:ext cx="976944" cy="11308556"/>
          </a:xfrm>
          <a:prstGeom prst="rect">
            <a:avLst/>
          </a:prstGeom>
        </p:spPr>
      </p:pic>
      <p:sp>
        <p:nvSpPr>
          <p:cNvPr id="5" name="object 5">
            <a:extLst>
              <a:ext uri="{FF2B5EF4-FFF2-40B4-BE49-F238E27FC236}">
                <a16:creationId xmlns:a16="http://schemas.microsoft.com/office/drawing/2014/main" id="{D1B50922-9DD8-4072-2264-C0FB7D360DCF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1974850" y="2296048"/>
            <a:ext cx="16899348" cy="9291518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 marR="5080" algn="just">
              <a:lnSpc>
                <a:spcPct val="142200"/>
              </a:lnSpc>
              <a:spcBef>
                <a:spcPts val="2650"/>
              </a:spcBef>
            </a:pPr>
            <a:endParaRPr lang="cs-CZ" sz="3200" dirty="0">
              <a:solidFill>
                <a:srgbClr val="C00000"/>
              </a:solidFill>
              <a:latin typeface="Gill Sans MT"/>
              <a:cs typeface="Arial"/>
            </a:endParaRPr>
          </a:p>
          <a:p>
            <a:pPr marL="0" indent="0" algn="ctr">
              <a:buNone/>
            </a:pPr>
            <a:r>
              <a:rPr lang="cs-CZ" sz="2800" dirty="0">
                <a:solidFill>
                  <a:srgbClr val="C00000"/>
                </a:solidFill>
              </a:rPr>
              <a:t>§ 17 zákona o pozemních komunikacích </a:t>
            </a:r>
          </a:p>
          <a:p>
            <a:pPr marL="0" indent="0" algn="ctr">
              <a:buNone/>
            </a:pPr>
            <a:endParaRPr lang="cs-CZ" sz="28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2800" dirty="0">
                <a:solidFill>
                  <a:srgbClr val="C00000"/>
                </a:solidFill>
              </a:rPr>
              <a:t>(2) Podle zvláštního právního předpisu7) lze odejmout nebo omezit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rgbClr val="C00000"/>
                </a:solidFill>
              </a:rPr>
              <a:t> </a:t>
            </a:r>
          </a:p>
          <a:p>
            <a:pPr marL="514350" indent="-514350" algn="ctr">
              <a:buAutoNum type="alphaLcParenR"/>
            </a:pPr>
            <a:r>
              <a:rPr lang="cs-CZ" sz="2800" dirty="0">
                <a:solidFill>
                  <a:srgbClr val="C00000"/>
                </a:solidFill>
              </a:rPr>
              <a:t>vlastnické právo k pozemku nebo ke stavbě nebo právo odpovídající věcnému břemenu k pozemku nebo ke stavbě potřebným k uskutečnění výstavby, opravy, úpravy, modernizace nebo rekonstrukce dálnice, silnice, místní komunikace I. třídy, jejich součástí, příslušenství nebo staveb souvisejících,</a:t>
            </a:r>
          </a:p>
          <a:p>
            <a:pPr algn="ctr"/>
            <a:r>
              <a:rPr lang="cs-CZ" sz="2800" dirty="0">
                <a:solidFill>
                  <a:srgbClr val="002060"/>
                </a:solidFill>
                <a:sym typeface="Symbol" panose="05050102010706020507" pitchFamily="18" charset="2"/>
              </a:rPr>
              <a:t>vyvlastnění před zřízením stavby</a:t>
            </a:r>
            <a:endParaRPr lang="cs-CZ" sz="2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800" dirty="0">
                <a:solidFill>
                  <a:srgbClr val="C0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rgbClr val="C00000"/>
                </a:solidFill>
              </a:rPr>
              <a:t>b) vlastnické právo k pozemku, jestliže byla dálnice, silnice nebo místní komunikace zřízena na cizím pozemku.</a:t>
            </a:r>
          </a:p>
          <a:p>
            <a:pPr algn="ctr"/>
            <a:r>
              <a:rPr lang="cs-CZ" sz="2800" dirty="0">
                <a:solidFill>
                  <a:srgbClr val="002060"/>
                </a:solidFill>
                <a:sym typeface="Symbol" panose="05050102010706020507" pitchFamily="18" charset="2"/>
              </a:rPr>
              <a:t>vyvlastnění pro účely již zřízené stavby</a:t>
            </a:r>
            <a:endParaRPr lang="cs-CZ" sz="2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8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2800" dirty="0">
                <a:solidFill>
                  <a:srgbClr val="C0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rgbClr val="C00000"/>
                </a:solidFill>
              </a:rPr>
              <a:t>	</a:t>
            </a:r>
            <a:endParaRPr lang="cs-CZ" sz="2800" b="0" dirty="0">
              <a:solidFill>
                <a:srgbClr val="C00000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469900" marR="5080" indent="-457200">
              <a:lnSpc>
                <a:spcPct val="142200"/>
              </a:lnSpc>
              <a:spcBef>
                <a:spcPts val="2650"/>
              </a:spcBef>
              <a:buFont typeface="Courier New" panose="02070309020205020404" pitchFamily="49" charset="0"/>
              <a:buChar char="o"/>
            </a:pPr>
            <a:endParaRPr lang="cs-CZ" sz="2800" b="0" dirty="0">
              <a:solidFill>
                <a:srgbClr val="002060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lang="cs-CZ" sz="2800" dirty="0">
              <a:solidFill>
                <a:schemeClr val="tx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sz="1450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C7B5F47-426B-2FD7-41FE-579345258012}"/>
              </a:ext>
            </a:extLst>
          </p:cNvPr>
          <p:cNvSpPr txBox="1"/>
          <p:nvPr/>
        </p:nvSpPr>
        <p:spPr>
          <a:xfrm>
            <a:off x="2601915" y="1129031"/>
            <a:ext cx="115459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000" b="1" spc="-10" dirty="0">
                <a:solidFill>
                  <a:srgbClr val="002060"/>
                </a:solidFill>
                <a:latin typeface="Gill Sans MT" panose="020B0502020104020203" pitchFamily="34" charset="-18"/>
                <a:cs typeface="Arial" panose="020B0604020202020204" pitchFamily="34" charset="0"/>
              </a:rPr>
              <a:t>Expropriační titul</a:t>
            </a: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05755E83-8F63-FF11-808E-2245F52CDF76}"/>
              </a:ext>
            </a:extLst>
          </p:cNvPr>
          <p:cNvGrpSpPr/>
          <p:nvPr/>
        </p:nvGrpSpPr>
        <p:grpSpPr>
          <a:xfrm>
            <a:off x="14700250" y="777875"/>
            <a:ext cx="3912571" cy="1237615"/>
            <a:chOff x="1685853" y="879554"/>
            <a:chExt cx="3912571" cy="1237615"/>
          </a:xfrm>
        </p:grpSpPr>
        <p:pic>
          <p:nvPicPr>
            <p:cNvPr id="12" name="object 4">
              <a:extLst>
                <a:ext uri="{FF2B5EF4-FFF2-40B4-BE49-F238E27FC236}">
                  <a16:creationId xmlns:a16="http://schemas.microsoft.com/office/drawing/2014/main" id="{5C9CF202-C8D6-001F-754E-A34A548EB20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5853" y="879555"/>
              <a:ext cx="1237286" cy="1237323"/>
            </a:xfrm>
            <a:prstGeom prst="rect">
              <a:avLst/>
            </a:prstGeom>
          </p:spPr>
        </p:pic>
        <p:sp>
          <p:nvSpPr>
            <p:cNvPr id="13" name="object 5">
              <a:extLst>
                <a:ext uri="{FF2B5EF4-FFF2-40B4-BE49-F238E27FC236}">
                  <a16:creationId xmlns:a16="http://schemas.microsoft.com/office/drawing/2014/main" id="{BF12B804-9AEB-6C15-688D-76488BFCF1EE}"/>
                </a:ext>
              </a:extLst>
            </p:cNvPr>
            <p:cNvSpPr/>
            <p:nvPr/>
          </p:nvSpPr>
          <p:spPr>
            <a:xfrm>
              <a:off x="3273858" y="879554"/>
              <a:ext cx="13970" cy="1237615"/>
            </a:xfrm>
            <a:custGeom>
              <a:avLst/>
              <a:gdLst/>
              <a:ahLst/>
              <a:cxnLst/>
              <a:rect l="l" t="t" r="r" b="b"/>
              <a:pathLst>
                <a:path w="13970" h="1237614">
                  <a:moveTo>
                    <a:pt x="13643" y="0"/>
                  </a:moveTo>
                  <a:lnTo>
                    <a:pt x="0" y="0"/>
                  </a:lnTo>
                  <a:lnTo>
                    <a:pt x="0" y="1237323"/>
                  </a:lnTo>
                  <a:lnTo>
                    <a:pt x="13643" y="1237323"/>
                  </a:lnTo>
                  <a:lnTo>
                    <a:pt x="13643" y="0"/>
                  </a:lnTo>
                  <a:close/>
                </a:path>
              </a:pathLst>
            </a:custGeom>
            <a:solidFill>
              <a:srgbClr val="0034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14" name="object 6">
              <a:extLst>
                <a:ext uri="{FF2B5EF4-FFF2-40B4-BE49-F238E27FC236}">
                  <a16:creationId xmlns:a16="http://schemas.microsoft.com/office/drawing/2014/main" id="{B846708D-3392-4769-78F5-8AEC597F1A03}"/>
                </a:ext>
              </a:extLst>
            </p:cNvPr>
            <p:cNvGrpSpPr/>
            <p:nvPr/>
          </p:nvGrpSpPr>
          <p:grpSpPr>
            <a:xfrm>
              <a:off x="3638180" y="1830016"/>
              <a:ext cx="1457960" cy="287020"/>
              <a:chOff x="3638180" y="1830016"/>
              <a:chExt cx="1457960" cy="287020"/>
            </a:xfrm>
          </p:grpSpPr>
          <p:sp>
            <p:nvSpPr>
              <p:cNvPr id="26" name="object 7">
                <a:extLst>
                  <a:ext uri="{FF2B5EF4-FFF2-40B4-BE49-F238E27FC236}">
                    <a16:creationId xmlns:a16="http://schemas.microsoft.com/office/drawing/2014/main" id="{8750B795-88D4-D85E-B9B0-20465F17F1BF}"/>
                  </a:ext>
                </a:extLst>
              </p:cNvPr>
              <p:cNvSpPr/>
              <p:nvPr/>
            </p:nvSpPr>
            <p:spPr>
              <a:xfrm>
                <a:off x="3638180" y="1841314"/>
                <a:ext cx="275590" cy="271145"/>
              </a:xfrm>
              <a:custGeom>
                <a:avLst/>
                <a:gdLst/>
                <a:ahLst/>
                <a:cxnLst/>
                <a:rect l="l" t="t" r="r" b="b"/>
                <a:pathLst>
                  <a:path w="275589" h="271144">
                    <a:moveTo>
                      <a:pt x="98635" y="0"/>
                    </a:moveTo>
                    <a:lnTo>
                      <a:pt x="0" y="0"/>
                    </a:lnTo>
                    <a:lnTo>
                      <a:pt x="106" y="1884"/>
                    </a:lnTo>
                    <a:lnTo>
                      <a:pt x="1824" y="7942"/>
                    </a:lnTo>
                    <a:lnTo>
                      <a:pt x="5837" y="22775"/>
                    </a:lnTo>
                    <a:lnTo>
                      <a:pt x="9850" y="42691"/>
                    </a:lnTo>
                    <a:lnTo>
                      <a:pt x="11675" y="64375"/>
                    </a:lnTo>
                    <a:lnTo>
                      <a:pt x="11675" y="206674"/>
                    </a:lnTo>
                    <a:lnTo>
                      <a:pt x="9850" y="228353"/>
                    </a:lnTo>
                    <a:lnTo>
                      <a:pt x="5837" y="248269"/>
                    </a:lnTo>
                    <a:lnTo>
                      <a:pt x="1824" y="263105"/>
                    </a:lnTo>
                    <a:lnTo>
                      <a:pt x="0" y="269541"/>
                    </a:lnTo>
                    <a:lnTo>
                      <a:pt x="0" y="271049"/>
                    </a:lnTo>
                    <a:lnTo>
                      <a:pt x="98635" y="271049"/>
                    </a:lnTo>
                    <a:lnTo>
                      <a:pt x="98635" y="269541"/>
                    </a:lnTo>
                    <a:lnTo>
                      <a:pt x="96811" y="263105"/>
                    </a:lnTo>
                    <a:lnTo>
                      <a:pt x="92798" y="248269"/>
                    </a:lnTo>
                    <a:lnTo>
                      <a:pt x="88784" y="228353"/>
                    </a:lnTo>
                    <a:lnTo>
                      <a:pt x="86960" y="206674"/>
                    </a:lnTo>
                    <a:lnTo>
                      <a:pt x="86960" y="64375"/>
                    </a:lnTo>
                    <a:lnTo>
                      <a:pt x="88784" y="42691"/>
                    </a:lnTo>
                    <a:lnTo>
                      <a:pt x="92798" y="22775"/>
                    </a:lnTo>
                    <a:lnTo>
                      <a:pt x="96811" y="7942"/>
                    </a:lnTo>
                    <a:lnTo>
                      <a:pt x="98528" y="1884"/>
                    </a:lnTo>
                    <a:lnTo>
                      <a:pt x="98635" y="0"/>
                    </a:lnTo>
                    <a:close/>
                  </a:path>
                  <a:path w="275589" h="271144">
                    <a:moveTo>
                      <a:pt x="267290" y="0"/>
                    </a:moveTo>
                    <a:lnTo>
                      <a:pt x="178067" y="0"/>
                    </a:lnTo>
                    <a:lnTo>
                      <a:pt x="178067" y="2261"/>
                    </a:lnTo>
                    <a:lnTo>
                      <a:pt x="179692" y="9840"/>
                    </a:lnTo>
                    <a:lnTo>
                      <a:pt x="180895" y="26492"/>
                    </a:lnTo>
                    <a:lnTo>
                      <a:pt x="176168" y="48157"/>
                    </a:lnTo>
                    <a:lnTo>
                      <a:pt x="160005" y="70772"/>
                    </a:lnTo>
                    <a:lnTo>
                      <a:pt x="92227" y="133262"/>
                    </a:lnTo>
                    <a:lnTo>
                      <a:pt x="89986" y="135147"/>
                    </a:lnTo>
                    <a:lnTo>
                      <a:pt x="90353" y="135901"/>
                    </a:lnTo>
                    <a:lnTo>
                      <a:pt x="91484" y="137775"/>
                    </a:lnTo>
                    <a:lnTo>
                      <a:pt x="141932" y="215333"/>
                    </a:lnTo>
                    <a:lnTo>
                      <a:pt x="151148" y="233991"/>
                    </a:lnTo>
                    <a:lnTo>
                      <a:pt x="156374" y="251661"/>
                    </a:lnTo>
                    <a:lnTo>
                      <a:pt x="158707" y="265095"/>
                    </a:lnTo>
                    <a:lnTo>
                      <a:pt x="159241" y="271049"/>
                    </a:lnTo>
                    <a:lnTo>
                      <a:pt x="275195" y="271049"/>
                    </a:lnTo>
                    <a:lnTo>
                      <a:pt x="275195" y="269541"/>
                    </a:lnTo>
                    <a:lnTo>
                      <a:pt x="270885" y="263894"/>
                    </a:lnTo>
                    <a:lnTo>
                      <a:pt x="260187" y="251189"/>
                    </a:lnTo>
                    <a:lnTo>
                      <a:pt x="246451" y="234392"/>
                    </a:lnTo>
                    <a:lnTo>
                      <a:pt x="233029" y="216464"/>
                    </a:lnTo>
                    <a:lnTo>
                      <a:pt x="153597" y="102771"/>
                    </a:lnTo>
                    <a:lnTo>
                      <a:pt x="213459" y="47056"/>
                    </a:lnTo>
                    <a:lnTo>
                      <a:pt x="228543" y="33377"/>
                    </a:lnTo>
                    <a:lnTo>
                      <a:pt x="242353" y="21219"/>
                    </a:lnTo>
                    <a:lnTo>
                      <a:pt x="255174" y="10686"/>
                    </a:lnTo>
                    <a:lnTo>
                      <a:pt x="267290" y="1884"/>
                    </a:lnTo>
                    <a:lnTo>
                      <a:pt x="267290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7" name="object 8">
                <a:extLst>
                  <a:ext uri="{FF2B5EF4-FFF2-40B4-BE49-F238E27FC236}">
                    <a16:creationId xmlns:a16="http://schemas.microsoft.com/office/drawing/2014/main" id="{DD5A5E2F-BE9A-B307-B7F9-4C69DADE9FEB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922763" y="1915663"/>
                <a:ext cx="391471" cy="200464"/>
              </a:xfrm>
              <a:prstGeom prst="rect">
                <a:avLst/>
              </a:prstGeom>
            </p:spPr>
          </p:pic>
          <p:sp>
            <p:nvSpPr>
              <p:cNvPr id="28" name="object 9">
                <a:extLst>
                  <a:ext uri="{FF2B5EF4-FFF2-40B4-BE49-F238E27FC236}">
                    <a16:creationId xmlns:a16="http://schemas.microsoft.com/office/drawing/2014/main" id="{6F8B0B08-479C-94B7-8433-0B96AA2A1C77}"/>
                  </a:ext>
                </a:extLst>
              </p:cNvPr>
              <p:cNvSpPr/>
              <p:nvPr/>
            </p:nvSpPr>
            <p:spPr>
              <a:xfrm>
                <a:off x="4329265" y="1830025"/>
                <a:ext cx="766445" cy="287020"/>
              </a:xfrm>
              <a:custGeom>
                <a:avLst/>
                <a:gdLst/>
                <a:ahLst/>
                <a:cxnLst/>
                <a:rect l="l" t="t" r="r" b="b"/>
                <a:pathLst>
                  <a:path w="766445" h="287019">
                    <a:moveTo>
                      <a:pt x="95250" y="280835"/>
                    </a:moveTo>
                    <a:lnTo>
                      <a:pt x="89408" y="259562"/>
                    </a:lnTo>
                    <a:lnTo>
                      <a:pt x="85394" y="239649"/>
                    </a:lnTo>
                    <a:lnTo>
                      <a:pt x="83578" y="217970"/>
                    </a:lnTo>
                    <a:lnTo>
                      <a:pt x="83578" y="0"/>
                    </a:lnTo>
                    <a:lnTo>
                      <a:pt x="11671" y="7531"/>
                    </a:lnTo>
                    <a:lnTo>
                      <a:pt x="0" y="9029"/>
                    </a:lnTo>
                    <a:lnTo>
                      <a:pt x="6591" y="31064"/>
                    </a:lnTo>
                    <a:lnTo>
                      <a:pt x="10858" y="50457"/>
                    </a:lnTo>
                    <a:lnTo>
                      <a:pt x="12801" y="71894"/>
                    </a:lnTo>
                    <a:lnTo>
                      <a:pt x="12801" y="217970"/>
                    </a:lnTo>
                    <a:lnTo>
                      <a:pt x="10972" y="239649"/>
                    </a:lnTo>
                    <a:lnTo>
                      <a:pt x="6972" y="259562"/>
                    </a:lnTo>
                    <a:lnTo>
                      <a:pt x="1130" y="280835"/>
                    </a:lnTo>
                    <a:lnTo>
                      <a:pt x="1130" y="282346"/>
                    </a:lnTo>
                    <a:lnTo>
                      <a:pt x="95250" y="282346"/>
                    </a:lnTo>
                    <a:lnTo>
                      <a:pt x="95250" y="280835"/>
                    </a:lnTo>
                    <a:close/>
                  </a:path>
                  <a:path w="766445" h="287019">
                    <a:moveTo>
                      <a:pt x="325628" y="185966"/>
                    </a:moveTo>
                    <a:lnTo>
                      <a:pt x="316953" y="141617"/>
                    </a:lnTo>
                    <a:lnTo>
                      <a:pt x="293763" y="111201"/>
                    </a:lnTo>
                    <a:lnTo>
                      <a:pt x="246570" y="91744"/>
                    </a:lnTo>
                    <a:lnTo>
                      <a:pt x="246570" y="185966"/>
                    </a:lnTo>
                    <a:lnTo>
                      <a:pt x="245694" y="214744"/>
                    </a:lnTo>
                    <a:lnTo>
                      <a:pt x="242100" y="241731"/>
                    </a:lnTo>
                    <a:lnTo>
                      <a:pt x="234340" y="261721"/>
                    </a:lnTo>
                    <a:lnTo>
                      <a:pt x="220967" y="269544"/>
                    </a:lnTo>
                    <a:lnTo>
                      <a:pt x="207505" y="261721"/>
                    </a:lnTo>
                    <a:lnTo>
                      <a:pt x="199885" y="241731"/>
                    </a:lnTo>
                    <a:lnTo>
                      <a:pt x="196507" y="214744"/>
                    </a:lnTo>
                    <a:lnTo>
                      <a:pt x="195745" y="185966"/>
                    </a:lnTo>
                    <a:lnTo>
                      <a:pt x="196507" y="157759"/>
                    </a:lnTo>
                    <a:lnTo>
                      <a:pt x="199885" y="131660"/>
                    </a:lnTo>
                    <a:lnTo>
                      <a:pt x="207505" y="112483"/>
                    </a:lnTo>
                    <a:lnTo>
                      <a:pt x="220967" y="105029"/>
                    </a:lnTo>
                    <a:lnTo>
                      <a:pt x="234340" y="112433"/>
                    </a:lnTo>
                    <a:lnTo>
                      <a:pt x="242100" y="131521"/>
                    </a:lnTo>
                    <a:lnTo>
                      <a:pt x="245694" y="157607"/>
                    </a:lnTo>
                    <a:lnTo>
                      <a:pt x="246570" y="185966"/>
                    </a:lnTo>
                    <a:lnTo>
                      <a:pt x="246570" y="91744"/>
                    </a:lnTo>
                    <a:lnTo>
                      <a:pt x="181495" y="93637"/>
                    </a:lnTo>
                    <a:lnTo>
                      <a:pt x="125260" y="141452"/>
                    </a:lnTo>
                    <a:lnTo>
                      <a:pt x="116687" y="185966"/>
                    </a:lnTo>
                    <a:lnTo>
                      <a:pt x="125260" y="230962"/>
                    </a:lnTo>
                    <a:lnTo>
                      <a:pt x="148221" y="262394"/>
                    </a:lnTo>
                    <a:lnTo>
                      <a:pt x="181495" y="280835"/>
                    </a:lnTo>
                    <a:lnTo>
                      <a:pt x="220967" y="286854"/>
                    </a:lnTo>
                    <a:lnTo>
                      <a:pt x="260350" y="280835"/>
                    </a:lnTo>
                    <a:lnTo>
                      <a:pt x="280822" y="269544"/>
                    </a:lnTo>
                    <a:lnTo>
                      <a:pt x="293763" y="262394"/>
                    </a:lnTo>
                    <a:lnTo>
                      <a:pt x="316953" y="230962"/>
                    </a:lnTo>
                    <a:lnTo>
                      <a:pt x="325628" y="185966"/>
                    </a:lnTo>
                    <a:close/>
                  </a:path>
                  <a:path w="766445" h="287019">
                    <a:moveTo>
                      <a:pt x="551484" y="90347"/>
                    </a:moveTo>
                    <a:lnTo>
                      <a:pt x="493141" y="90347"/>
                    </a:lnTo>
                    <a:lnTo>
                      <a:pt x="493141" y="91859"/>
                    </a:lnTo>
                    <a:lnTo>
                      <a:pt x="495274" y="97231"/>
                    </a:lnTo>
                    <a:lnTo>
                      <a:pt x="499249" y="109740"/>
                    </a:lnTo>
                    <a:lnTo>
                      <a:pt x="501396" y="126479"/>
                    </a:lnTo>
                    <a:lnTo>
                      <a:pt x="498030" y="144564"/>
                    </a:lnTo>
                    <a:lnTo>
                      <a:pt x="468668" y="215709"/>
                    </a:lnTo>
                    <a:lnTo>
                      <a:pt x="436664" y="144183"/>
                    </a:lnTo>
                    <a:lnTo>
                      <a:pt x="432803" y="126161"/>
                    </a:lnTo>
                    <a:lnTo>
                      <a:pt x="434594" y="109550"/>
                    </a:lnTo>
                    <a:lnTo>
                      <a:pt x="438365" y="97180"/>
                    </a:lnTo>
                    <a:lnTo>
                      <a:pt x="440436" y="91859"/>
                    </a:lnTo>
                    <a:lnTo>
                      <a:pt x="440436" y="90347"/>
                    </a:lnTo>
                    <a:lnTo>
                      <a:pt x="328612" y="90347"/>
                    </a:lnTo>
                    <a:lnTo>
                      <a:pt x="328612" y="91478"/>
                    </a:lnTo>
                    <a:lnTo>
                      <a:pt x="332092" y="97586"/>
                    </a:lnTo>
                    <a:lnTo>
                      <a:pt x="340614" y="111531"/>
                    </a:lnTo>
                    <a:lnTo>
                      <a:pt x="351332" y="130124"/>
                    </a:lnTo>
                    <a:lnTo>
                      <a:pt x="361365" y="150202"/>
                    </a:lnTo>
                    <a:lnTo>
                      <a:pt x="420852" y="282346"/>
                    </a:lnTo>
                    <a:lnTo>
                      <a:pt x="464146" y="282346"/>
                    </a:lnTo>
                    <a:lnTo>
                      <a:pt x="519861" y="150583"/>
                    </a:lnTo>
                    <a:lnTo>
                      <a:pt x="529412" y="130505"/>
                    </a:lnTo>
                    <a:lnTo>
                      <a:pt x="539762" y="111912"/>
                    </a:lnTo>
                    <a:lnTo>
                      <a:pt x="548068" y="97967"/>
                    </a:lnTo>
                    <a:lnTo>
                      <a:pt x="551484" y="91859"/>
                    </a:lnTo>
                    <a:lnTo>
                      <a:pt x="551484" y="90347"/>
                    </a:lnTo>
                    <a:close/>
                  </a:path>
                  <a:path w="766445" h="287019">
                    <a:moveTo>
                      <a:pt x="766419" y="246583"/>
                    </a:moveTo>
                    <a:lnTo>
                      <a:pt x="765289" y="245452"/>
                    </a:lnTo>
                    <a:lnTo>
                      <a:pt x="753325" y="249072"/>
                    </a:lnTo>
                    <a:lnTo>
                      <a:pt x="751446" y="248094"/>
                    </a:lnTo>
                    <a:lnTo>
                      <a:pt x="746099" y="245313"/>
                    </a:lnTo>
                    <a:lnTo>
                      <a:pt x="742530" y="235127"/>
                    </a:lnTo>
                    <a:lnTo>
                      <a:pt x="741578" y="219468"/>
                    </a:lnTo>
                    <a:lnTo>
                      <a:pt x="741578" y="181076"/>
                    </a:lnTo>
                    <a:lnTo>
                      <a:pt x="741578" y="169786"/>
                    </a:lnTo>
                    <a:lnTo>
                      <a:pt x="741578" y="154724"/>
                    </a:lnTo>
                    <a:lnTo>
                      <a:pt x="737819" y="128905"/>
                    </a:lnTo>
                    <a:lnTo>
                      <a:pt x="725335" y="107721"/>
                    </a:lnTo>
                    <a:lnTo>
                      <a:pt x="724052" y="106908"/>
                    </a:lnTo>
                    <a:lnTo>
                      <a:pt x="702348" y="93370"/>
                    </a:lnTo>
                    <a:lnTo>
                      <a:pt x="671931" y="88823"/>
                    </a:lnTo>
                    <a:lnTo>
                      <a:pt x="671931" y="243192"/>
                    </a:lnTo>
                    <a:lnTo>
                      <a:pt x="667410" y="246583"/>
                    </a:lnTo>
                    <a:lnTo>
                      <a:pt x="662901" y="248094"/>
                    </a:lnTo>
                    <a:lnTo>
                      <a:pt x="657618" y="248094"/>
                    </a:lnTo>
                    <a:lnTo>
                      <a:pt x="645426" y="245364"/>
                    </a:lnTo>
                    <a:lnTo>
                      <a:pt x="636587" y="237871"/>
                    </a:lnTo>
                    <a:lnTo>
                      <a:pt x="631202" y="226644"/>
                    </a:lnTo>
                    <a:lnTo>
                      <a:pt x="629386" y="212699"/>
                    </a:lnTo>
                    <a:lnTo>
                      <a:pt x="631024" y="200139"/>
                    </a:lnTo>
                    <a:lnTo>
                      <a:pt x="636257" y="190106"/>
                    </a:lnTo>
                    <a:lnTo>
                      <a:pt x="645591" y="183476"/>
                    </a:lnTo>
                    <a:lnTo>
                      <a:pt x="659511" y="181076"/>
                    </a:lnTo>
                    <a:lnTo>
                      <a:pt x="663270" y="181076"/>
                    </a:lnTo>
                    <a:lnTo>
                      <a:pt x="667029" y="181457"/>
                    </a:lnTo>
                    <a:lnTo>
                      <a:pt x="670801" y="182587"/>
                    </a:lnTo>
                    <a:lnTo>
                      <a:pt x="670826" y="235127"/>
                    </a:lnTo>
                    <a:lnTo>
                      <a:pt x="671182" y="239052"/>
                    </a:lnTo>
                    <a:lnTo>
                      <a:pt x="671931" y="243192"/>
                    </a:lnTo>
                    <a:lnTo>
                      <a:pt x="671931" y="88823"/>
                    </a:lnTo>
                    <a:lnTo>
                      <a:pt x="667029" y="88087"/>
                    </a:lnTo>
                    <a:lnTo>
                      <a:pt x="648881" y="88874"/>
                    </a:lnTo>
                    <a:lnTo>
                      <a:pt x="626287" y="91249"/>
                    </a:lnTo>
                    <a:lnTo>
                      <a:pt x="600443" y="95237"/>
                    </a:lnTo>
                    <a:lnTo>
                      <a:pt x="572541" y="100888"/>
                    </a:lnTo>
                    <a:lnTo>
                      <a:pt x="572541" y="160375"/>
                    </a:lnTo>
                    <a:lnTo>
                      <a:pt x="574433" y="160375"/>
                    </a:lnTo>
                    <a:lnTo>
                      <a:pt x="585228" y="152019"/>
                    </a:lnTo>
                    <a:lnTo>
                      <a:pt x="610565" y="133642"/>
                    </a:lnTo>
                    <a:lnTo>
                      <a:pt x="639864" y="115265"/>
                    </a:lnTo>
                    <a:lnTo>
                      <a:pt x="662520" y="106908"/>
                    </a:lnTo>
                    <a:lnTo>
                      <a:pt x="667308" y="109893"/>
                    </a:lnTo>
                    <a:lnTo>
                      <a:pt x="669772" y="118389"/>
                    </a:lnTo>
                    <a:lnTo>
                      <a:pt x="670674" y="131686"/>
                    </a:lnTo>
                    <a:lnTo>
                      <a:pt x="670801" y="169786"/>
                    </a:lnTo>
                    <a:lnTo>
                      <a:pt x="659384" y="165950"/>
                    </a:lnTo>
                    <a:lnTo>
                      <a:pt x="647738" y="163385"/>
                    </a:lnTo>
                    <a:lnTo>
                      <a:pt x="636816" y="161950"/>
                    </a:lnTo>
                    <a:lnTo>
                      <a:pt x="627507" y="161505"/>
                    </a:lnTo>
                    <a:lnTo>
                      <a:pt x="600456" y="165874"/>
                    </a:lnTo>
                    <a:lnTo>
                      <a:pt x="577634" y="178346"/>
                    </a:lnTo>
                    <a:lnTo>
                      <a:pt x="561860" y="198031"/>
                    </a:lnTo>
                    <a:lnTo>
                      <a:pt x="555980" y="223989"/>
                    </a:lnTo>
                    <a:lnTo>
                      <a:pt x="559790" y="246087"/>
                    </a:lnTo>
                    <a:lnTo>
                      <a:pt x="571220" y="266065"/>
                    </a:lnTo>
                    <a:lnTo>
                      <a:pt x="590283" y="280530"/>
                    </a:lnTo>
                    <a:lnTo>
                      <a:pt x="616966" y="286105"/>
                    </a:lnTo>
                    <a:lnTo>
                      <a:pt x="637819" y="283057"/>
                    </a:lnTo>
                    <a:lnTo>
                      <a:pt x="654189" y="275234"/>
                    </a:lnTo>
                    <a:lnTo>
                      <a:pt x="666254" y="264668"/>
                    </a:lnTo>
                    <a:lnTo>
                      <a:pt x="674192" y="253352"/>
                    </a:lnTo>
                    <a:lnTo>
                      <a:pt x="680783" y="267360"/>
                    </a:lnTo>
                    <a:lnTo>
                      <a:pt x="690803" y="277634"/>
                    </a:lnTo>
                    <a:lnTo>
                      <a:pt x="703999" y="283959"/>
                    </a:lnTo>
                    <a:lnTo>
                      <a:pt x="720128" y="286105"/>
                    </a:lnTo>
                    <a:lnTo>
                      <a:pt x="739216" y="283006"/>
                    </a:lnTo>
                    <a:lnTo>
                      <a:pt x="753440" y="274535"/>
                    </a:lnTo>
                    <a:lnTo>
                      <a:pt x="762571" y="261962"/>
                    </a:lnTo>
                    <a:lnTo>
                      <a:pt x="764730" y="253352"/>
                    </a:lnTo>
                    <a:lnTo>
                      <a:pt x="765797" y="249072"/>
                    </a:lnTo>
                    <a:lnTo>
                      <a:pt x="766419" y="246583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5" name="object 10">
              <a:extLst>
                <a:ext uri="{FF2B5EF4-FFF2-40B4-BE49-F238E27FC236}">
                  <a16:creationId xmlns:a16="http://schemas.microsoft.com/office/drawing/2014/main" id="{83E681F3-AF0B-1E98-42E6-728BDC260192}"/>
                </a:ext>
              </a:extLst>
            </p:cNvPr>
            <p:cNvGrpSpPr/>
            <p:nvPr/>
          </p:nvGrpSpPr>
          <p:grpSpPr>
            <a:xfrm>
              <a:off x="3638179" y="1414054"/>
              <a:ext cx="1960245" cy="296545"/>
              <a:chOff x="3638179" y="1414054"/>
              <a:chExt cx="1960245" cy="296545"/>
            </a:xfrm>
          </p:grpSpPr>
          <p:pic>
            <p:nvPicPr>
              <p:cNvPr id="17" name="object 11">
                <a:extLst>
                  <a:ext uri="{FF2B5EF4-FFF2-40B4-BE49-F238E27FC236}">
                    <a16:creationId xmlns:a16="http://schemas.microsoft.com/office/drawing/2014/main" id="{31969318-E5CA-56FF-C84E-CD631FF3CF92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902767" y="1511559"/>
                <a:ext cx="216841" cy="194255"/>
              </a:xfrm>
              <a:prstGeom prst="rect">
                <a:avLst/>
              </a:prstGeom>
            </p:spPr>
          </p:pic>
          <p:sp>
            <p:nvSpPr>
              <p:cNvPr id="18" name="object 12">
                <a:extLst>
                  <a:ext uri="{FF2B5EF4-FFF2-40B4-BE49-F238E27FC236}">
                    <a16:creationId xmlns:a16="http://schemas.microsoft.com/office/drawing/2014/main" id="{9232D122-13C3-D7D3-C593-BAC1E98579DF}"/>
                  </a:ext>
                </a:extLst>
              </p:cNvPr>
              <p:cNvSpPr/>
              <p:nvPr/>
            </p:nvSpPr>
            <p:spPr>
              <a:xfrm>
                <a:off x="4154639" y="1414054"/>
                <a:ext cx="94615" cy="292100"/>
              </a:xfrm>
              <a:custGeom>
                <a:avLst/>
                <a:gdLst/>
                <a:ahLst/>
                <a:cxnLst/>
                <a:rect l="l" t="t" r="r" b="b"/>
                <a:pathLst>
                  <a:path w="94614" h="292100">
                    <a:moveTo>
                      <a:pt x="82437" y="99766"/>
                    </a:moveTo>
                    <a:lnTo>
                      <a:pt x="0" y="99766"/>
                    </a:lnTo>
                    <a:lnTo>
                      <a:pt x="0" y="101274"/>
                    </a:lnTo>
                    <a:lnTo>
                      <a:pt x="1822" y="107704"/>
                    </a:lnTo>
                    <a:lnTo>
                      <a:pt x="5832" y="122538"/>
                    </a:lnTo>
                    <a:lnTo>
                      <a:pt x="9841" y="142456"/>
                    </a:lnTo>
                    <a:lnTo>
                      <a:pt x="11664" y="164141"/>
                    </a:lnTo>
                    <a:lnTo>
                      <a:pt x="11664" y="227385"/>
                    </a:lnTo>
                    <a:lnTo>
                      <a:pt x="9841" y="249066"/>
                    </a:lnTo>
                    <a:lnTo>
                      <a:pt x="5832" y="268985"/>
                    </a:lnTo>
                    <a:lnTo>
                      <a:pt x="1822" y="283821"/>
                    </a:lnTo>
                    <a:lnTo>
                      <a:pt x="0" y="290252"/>
                    </a:lnTo>
                    <a:lnTo>
                      <a:pt x="0" y="291760"/>
                    </a:lnTo>
                    <a:lnTo>
                      <a:pt x="94112" y="291760"/>
                    </a:lnTo>
                    <a:lnTo>
                      <a:pt x="94112" y="290252"/>
                    </a:lnTo>
                    <a:lnTo>
                      <a:pt x="92288" y="283821"/>
                    </a:lnTo>
                    <a:lnTo>
                      <a:pt x="88274" y="268985"/>
                    </a:lnTo>
                    <a:lnTo>
                      <a:pt x="84261" y="249066"/>
                    </a:lnTo>
                    <a:lnTo>
                      <a:pt x="82437" y="227385"/>
                    </a:lnTo>
                    <a:lnTo>
                      <a:pt x="82437" y="99766"/>
                    </a:lnTo>
                    <a:close/>
                  </a:path>
                  <a:path w="94614" h="292100">
                    <a:moveTo>
                      <a:pt x="43663" y="0"/>
                    </a:moveTo>
                    <a:lnTo>
                      <a:pt x="27169" y="3247"/>
                    </a:lnTo>
                    <a:lnTo>
                      <a:pt x="13639" y="12142"/>
                    </a:lnTo>
                    <a:lnTo>
                      <a:pt x="4485" y="25413"/>
                    </a:lnTo>
                    <a:lnTo>
                      <a:pt x="1120" y="41789"/>
                    </a:lnTo>
                    <a:lnTo>
                      <a:pt x="4591" y="58165"/>
                    </a:lnTo>
                    <a:lnTo>
                      <a:pt x="13922" y="71436"/>
                    </a:lnTo>
                    <a:lnTo>
                      <a:pt x="27487" y="80331"/>
                    </a:lnTo>
                    <a:lnTo>
                      <a:pt x="43663" y="83578"/>
                    </a:lnTo>
                    <a:lnTo>
                      <a:pt x="59996" y="80331"/>
                    </a:lnTo>
                    <a:lnTo>
                      <a:pt x="73540" y="71436"/>
                    </a:lnTo>
                    <a:lnTo>
                      <a:pt x="82779" y="58165"/>
                    </a:lnTo>
                    <a:lnTo>
                      <a:pt x="86196" y="41789"/>
                    </a:lnTo>
                    <a:lnTo>
                      <a:pt x="82832" y="25413"/>
                    </a:lnTo>
                    <a:lnTo>
                      <a:pt x="73682" y="12142"/>
                    </a:lnTo>
                    <a:lnTo>
                      <a:pt x="60155" y="3247"/>
                    </a:lnTo>
                    <a:lnTo>
                      <a:pt x="43663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9" name="object 13">
                <a:extLst>
                  <a:ext uri="{FF2B5EF4-FFF2-40B4-BE49-F238E27FC236}">
                    <a16:creationId xmlns:a16="http://schemas.microsoft.com/office/drawing/2014/main" id="{889A69DB-1DE3-EF76-F1EC-163ACB554893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4485504" y="1511558"/>
                <a:ext cx="194632" cy="198779"/>
              </a:xfrm>
              <a:prstGeom prst="rect">
                <a:avLst/>
              </a:prstGeom>
            </p:spPr>
          </p:pic>
          <p:pic>
            <p:nvPicPr>
              <p:cNvPr id="20" name="object 14">
                <a:extLst>
                  <a:ext uri="{FF2B5EF4-FFF2-40B4-BE49-F238E27FC236}">
                    <a16:creationId xmlns:a16="http://schemas.microsoft.com/office/drawing/2014/main" id="{BE765C97-B9EA-7779-0EEE-89DD20C45DF6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4704585" y="1509114"/>
                <a:ext cx="164131" cy="196700"/>
              </a:xfrm>
              <a:prstGeom prst="rect">
                <a:avLst/>
              </a:prstGeom>
            </p:spPr>
          </p:pic>
          <p:pic>
            <p:nvPicPr>
              <p:cNvPr id="21" name="object 15">
                <a:extLst>
                  <a:ext uri="{FF2B5EF4-FFF2-40B4-BE49-F238E27FC236}">
                    <a16:creationId xmlns:a16="http://schemas.microsoft.com/office/drawing/2014/main" id="{7A7DE9C7-BAB3-4915-2233-835B5ED1315D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889551" y="1513826"/>
                <a:ext cx="191240" cy="191983"/>
              </a:xfrm>
              <a:prstGeom prst="rect">
                <a:avLst/>
              </a:prstGeom>
            </p:spPr>
          </p:pic>
          <p:sp>
            <p:nvSpPr>
              <p:cNvPr id="22" name="object 16">
                <a:extLst>
                  <a:ext uri="{FF2B5EF4-FFF2-40B4-BE49-F238E27FC236}">
                    <a16:creationId xmlns:a16="http://schemas.microsoft.com/office/drawing/2014/main" id="{5268E259-CC67-107A-2959-98D5EF3521E8}"/>
                  </a:ext>
                </a:extLst>
              </p:cNvPr>
              <p:cNvSpPr/>
              <p:nvPr/>
            </p:nvSpPr>
            <p:spPr>
              <a:xfrm>
                <a:off x="5106746" y="1414061"/>
                <a:ext cx="259079" cy="296545"/>
              </a:xfrm>
              <a:custGeom>
                <a:avLst/>
                <a:gdLst/>
                <a:ahLst/>
                <a:cxnLst/>
                <a:rect l="l" t="t" r="r" b="b"/>
                <a:pathLst>
                  <a:path w="259079" h="296544">
                    <a:moveTo>
                      <a:pt x="86194" y="41783"/>
                    </a:moveTo>
                    <a:lnTo>
                      <a:pt x="82829" y="25412"/>
                    </a:lnTo>
                    <a:lnTo>
                      <a:pt x="73685" y="12141"/>
                    </a:lnTo>
                    <a:lnTo>
                      <a:pt x="60159" y="3251"/>
                    </a:lnTo>
                    <a:lnTo>
                      <a:pt x="43662" y="0"/>
                    </a:lnTo>
                    <a:lnTo>
                      <a:pt x="27165" y="3251"/>
                    </a:lnTo>
                    <a:lnTo>
                      <a:pt x="13639" y="12141"/>
                    </a:lnTo>
                    <a:lnTo>
                      <a:pt x="4483" y="25412"/>
                    </a:lnTo>
                    <a:lnTo>
                      <a:pt x="1117" y="41783"/>
                    </a:lnTo>
                    <a:lnTo>
                      <a:pt x="4597" y="58166"/>
                    </a:lnTo>
                    <a:lnTo>
                      <a:pt x="13919" y="71437"/>
                    </a:lnTo>
                    <a:lnTo>
                      <a:pt x="27482" y="80327"/>
                    </a:lnTo>
                    <a:lnTo>
                      <a:pt x="43662" y="83578"/>
                    </a:lnTo>
                    <a:lnTo>
                      <a:pt x="59994" y="80327"/>
                    </a:lnTo>
                    <a:lnTo>
                      <a:pt x="73545" y="71437"/>
                    </a:lnTo>
                    <a:lnTo>
                      <a:pt x="82778" y="58166"/>
                    </a:lnTo>
                    <a:lnTo>
                      <a:pt x="86194" y="41783"/>
                    </a:lnTo>
                    <a:close/>
                  </a:path>
                  <a:path w="259079" h="296544">
                    <a:moveTo>
                      <a:pt x="94107" y="290245"/>
                    </a:moveTo>
                    <a:lnTo>
                      <a:pt x="92290" y="283819"/>
                    </a:lnTo>
                    <a:lnTo>
                      <a:pt x="88277" y="268986"/>
                    </a:lnTo>
                    <a:lnTo>
                      <a:pt x="84264" y="249059"/>
                    </a:lnTo>
                    <a:lnTo>
                      <a:pt x="82435" y="227380"/>
                    </a:lnTo>
                    <a:lnTo>
                      <a:pt x="82435" y="99758"/>
                    </a:lnTo>
                    <a:lnTo>
                      <a:pt x="0" y="99758"/>
                    </a:lnTo>
                    <a:lnTo>
                      <a:pt x="0" y="101269"/>
                    </a:lnTo>
                    <a:lnTo>
                      <a:pt x="1816" y="107708"/>
                    </a:lnTo>
                    <a:lnTo>
                      <a:pt x="5829" y="122542"/>
                    </a:lnTo>
                    <a:lnTo>
                      <a:pt x="9842" y="142455"/>
                    </a:lnTo>
                    <a:lnTo>
                      <a:pt x="11658" y="164134"/>
                    </a:lnTo>
                    <a:lnTo>
                      <a:pt x="11658" y="227380"/>
                    </a:lnTo>
                    <a:lnTo>
                      <a:pt x="9842" y="249059"/>
                    </a:lnTo>
                    <a:lnTo>
                      <a:pt x="5829" y="268986"/>
                    </a:lnTo>
                    <a:lnTo>
                      <a:pt x="1816" y="283819"/>
                    </a:lnTo>
                    <a:lnTo>
                      <a:pt x="0" y="290245"/>
                    </a:lnTo>
                    <a:lnTo>
                      <a:pt x="0" y="291757"/>
                    </a:lnTo>
                    <a:lnTo>
                      <a:pt x="94107" y="291757"/>
                    </a:lnTo>
                    <a:lnTo>
                      <a:pt x="94107" y="290245"/>
                    </a:lnTo>
                    <a:close/>
                  </a:path>
                  <a:path w="259079" h="296544">
                    <a:moveTo>
                      <a:pt x="258991" y="99758"/>
                    </a:moveTo>
                    <a:lnTo>
                      <a:pt x="208546" y="99758"/>
                    </a:lnTo>
                    <a:lnTo>
                      <a:pt x="208546" y="28232"/>
                    </a:lnTo>
                    <a:lnTo>
                      <a:pt x="188277" y="47409"/>
                    </a:lnTo>
                    <a:lnTo>
                      <a:pt x="165811" y="65557"/>
                    </a:lnTo>
                    <a:lnTo>
                      <a:pt x="140258" y="82918"/>
                    </a:lnTo>
                    <a:lnTo>
                      <a:pt x="110667" y="99758"/>
                    </a:lnTo>
                    <a:lnTo>
                      <a:pt x="110667" y="118592"/>
                    </a:lnTo>
                    <a:lnTo>
                      <a:pt x="138150" y="118592"/>
                    </a:lnTo>
                    <a:lnTo>
                      <a:pt x="138150" y="230022"/>
                    </a:lnTo>
                    <a:lnTo>
                      <a:pt x="142036" y="258800"/>
                    </a:lnTo>
                    <a:lnTo>
                      <a:pt x="153162" y="279527"/>
                    </a:lnTo>
                    <a:lnTo>
                      <a:pt x="170700" y="292061"/>
                    </a:lnTo>
                    <a:lnTo>
                      <a:pt x="193865" y="296278"/>
                    </a:lnTo>
                    <a:lnTo>
                      <a:pt x="218300" y="291769"/>
                    </a:lnTo>
                    <a:lnTo>
                      <a:pt x="236359" y="279946"/>
                    </a:lnTo>
                    <a:lnTo>
                      <a:pt x="248970" y="263398"/>
                    </a:lnTo>
                    <a:lnTo>
                      <a:pt x="257111" y="244703"/>
                    </a:lnTo>
                    <a:lnTo>
                      <a:pt x="248818" y="247713"/>
                    </a:lnTo>
                    <a:lnTo>
                      <a:pt x="240538" y="249961"/>
                    </a:lnTo>
                    <a:lnTo>
                      <a:pt x="233019" y="249961"/>
                    </a:lnTo>
                    <a:lnTo>
                      <a:pt x="223532" y="248551"/>
                    </a:lnTo>
                    <a:lnTo>
                      <a:pt x="215887" y="243992"/>
                    </a:lnTo>
                    <a:lnTo>
                      <a:pt x="210781" y="235839"/>
                    </a:lnTo>
                    <a:lnTo>
                      <a:pt x="208915" y="223621"/>
                    </a:lnTo>
                    <a:lnTo>
                      <a:pt x="208546" y="118592"/>
                    </a:lnTo>
                    <a:lnTo>
                      <a:pt x="258991" y="118592"/>
                    </a:lnTo>
                    <a:lnTo>
                      <a:pt x="258991" y="99758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3" name="object 17">
                <a:extLst>
                  <a:ext uri="{FF2B5EF4-FFF2-40B4-BE49-F238E27FC236}">
                    <a16:creationId xmlns:a16="http://schemas.microsoft.com/office/drawing/2014/main" id="{7539393A-2C37-1511-5D7C-3975F1E582ED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5387563" y="1511562"/>
                <a:ext cx="210433" cy="198014"/>
              </a:xfrm>
              <a:prstGeom prst="rect">
                <a:avLst/>
              </a:prstGeom>
            </p:spPr>
          </p:pic>
          <p:pic>
            <p:nvPicPr>
              <p:cNvPr id="24" name="object 18">
                <a:extLst>
                  <a:ext uri="{FF2B5EF4-FFF2-40B4-BE49-F238E27FC236}">
                    <a16:creationId xmlns:a16="http://schemas.microsoft.com/office/drawing/2014/main" id="{1AB33CCB-29D0-8381-CFBB-79C9F9C72877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64926" y="1513820"/>
                <a:ext cx="222862" cy="191994"/>
              </a:xfrm>
              <a:prstGeom prst="rect">
                <a:avLst/>
              </a:prstGeom>
            </p:spPr>
          </p:pic>
          <p:sp>
            <p:nvSpPr>
              <p:cNvPr id="25" name="object 19">
                <a:extLst>
                  <a:ext uri="{FF2B5EF4-FFF2-40B4-BE49-F238E27FC236}">
                    <a16:creationId xmlns:a16="http://schemas.microsoft.com/office/drawing/2014/main" id="{7494B01E-F500-8525-C3B8-1EE71654A169}"/>
                  </a:ext>
                </a:extLst>
              </p:cNvPr>
              <p:cNvSpPr/>
              <p:nvPr/>
            </p:nvSpPr>
            <p:spPr>
              <a:xfrm>
                <a:off x="3638179" y="1434754"/>
                <a:ext cx="252729" cy="275590"/>
              </a:xfrm>
              <a:custGeom>
                <a:avLst/>
                <a:gdLst/>
                <a:ahLst/>
                <a:cxnLst/>
                <a:rect l="l" t="t" r="r" b="b"/>
                <a:pathLst>
                  <a:path w="252729" h="275589">
                    <a:moveTo>
                      <a:pt x="252693" y="0"/>
                    </a:moveTo>
                    <a:lnTo>
                      <a:pt x="180895" y="0"/>
                    </a:lnTo>
                    <a:lnTo>
                      <a:pt x="180895" y="2261"/>
                    </a:lnTo>
                    <a:lnTo>
                      <a:pt x="184541" y="11886"/>
                    </a:lnTo>
                    <a:lnTo>
                      <a:pt x="192564" y="34074"/>
                    </a:lnTo>
                    <a:lnTo>
                      <a:pt x="200587" y="63884"/>
                    </a:lnTo>
                    <a:lnTo>
                      <a:pt x="204234" y="96374"/>
                    </a:lnTo>
                    <a:lnTo>
                      <a:pt x="204234" y="168288"/>
                    </a:lnTo>
                    <a:lnTo>
                      <a:pt x="200168" y="202301"/>
                    </a:lnTo>
                    <a:lnTo>
                      <a:pt x="188515" y="226117"/>
                    </a:lnTo>
                    <a:lnTo>
                      <a:pt x="170088" y="240122"/>
                    </a:lnTo>
                    <a:lnTo>
                      <a:pt x="145702" y="244704"/>
                    </a:lnTo>
                    <a:lnTo>
                      <a:pt x="121272" y="240134"/>
                    </a:lnTo>
                    <a:lnTo>
                      <a:pt x="102778" y="225928"/>
                    </a:lnTo>
                    <a:lnTo>
                      <a:pt x="91063" y="201347"/>
                    </a:lnTo>
                    <a:lnTo>
                      <a:pt x="86971" y="165649"/>
                    </a:lnTo>
                    <a:lnTo>
                      <a:pt x="86971" y="64385"/>
                    </a:lnTo>
                    <a:lnTo>
                      <a:pt x="88793" y="42700"/>
                    </a:lnTo>
                    <a:lnTo>
                      <a:pt x="92803" y="22780"/>
                    </a:lnTo>
                    <a:lnTo>
                      <a:pt x="98635" y="1507"/>
                    </a:lnTo>
                    <a:lnTo>
                      <a:pt x="98635" y="0"/>
                    </a:lnTo>
                    <a:lnTo>
                      <a:pt x="0" y="0"/>
                    </a:lnTo>
                    <a:lnTo>
                      <a:pt x="0" y="1507"/>
                    </a:lnTo>
                    <a:lnTo>
                      <a:pt x="5837" y="22780"/>
                    </a:lnTo>
                    <a:lnTo>
                      <a:pt x="9850" y="42700"/>
                    </a:lnTo>
                    <a:lnTo>
                      <a:pt x="11675" y="64385"/>
                    </a:lnTo>
                    <a:lnTo>
                      <a:pt x="11675" y="156613"/>
                    </a:lnTo>
                    <a:lnTo>
                      <a:pt x="21922" y="213796"/>
                    </a:lnTo>
                    <a:lnTo>
                      <a:pt x="48476" y="250404"/>
                    </a:lnTo>
                    <a:lnTo>
                      <a:pt x="85052" y="269859"/>
                    </a:lnTo>
                    <a:lnTo>
                      <a:pt x="125367" y="275583"/>
                    </a:lnTo>
                    <a:lnTo>
                      <a:pt x="165756" y="269617"/>
                    </a:lnTo>
                    <a:lnTo>
                      <a:pt x="198819" y="250733"/>
                    </a:lnTo>
                    <a:lnTo>
                      <a:pt x="221153" y="217450"/>
                    </a:lnTo>
                    <a:lnTo>
                      <a:pt x="229354" y="168288"/>
                    </a:lnTo>
                    <a:lnTo>
                      <a:pt x="229354" y="96374"/>
                    </a:lnTo>
                    <a:lnTo>
                      <a:pt x="233001" y="63884"/>
                    </a:lnTo>
                    <a:lnTo>
                      <a:pt x="241024" y="34074"/>
                    </a:lnTo>
                    <a:lnTo>
                      <a:pt x="249047" y="11886"/>
                    </a:lnTo>
                    <a:lnTo>
                      <a:pt x="252693" y="2261"/>
                    </a:lnTo>
                    <a:lnTo>
                      <a:pt x="252693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6" name="object 20">
              <a:extLst>
                <a:ext uri="{FF2B5EF4-FFF2-40B4-BE49-F238E27FC236}">
                  <a16:creationId xmlns:a16="http://schemas.microsoft.com/office/drawing/2014/main" id="{9FE42192-0325-AF68-61A1-F4B189A10F75}"/>
                </a:ext>
              </a:extLst>
            </p:cNvPr>
            <p:cNvSpPr/>
            <p:nvPr/>
          </p:nvSpPr>
          <p:spPr>
            <a:xfrm>
              <a:off x="3535631" y="879555"/>
              <a:ext cx="685800" cy="351155"/>
            </a:xfrm>
            <a:custGeom>
              <a:avLst/>
              <a:gdLst/>
              <a:ahLst/>
              <a:cxnLst/>
              <a:rect l="l" t="t" r="r" b="b"/>
              <a:pathLst>
                <a:path w="685800" h="351155">
                  <a:moveTo>
                    <a:pt x="342734" y="0"/>
                  </a:moveTo>
                  <a:lnTo>
                    <a:pt x="329483" y="14464"/>
                  </a:lnTo>
                  <a:lnTo>
                    <a:pt x="318798" y="30996"/>
                  </a:lnTo>
                  <a:lnTo>
                    <a:pt x="310974" y="49283"/>
                  </a:lnTo>
                  <a:lnTo>
                    <a:pt x="306305" y="69013"/>
                  </a:lnTo>
                  <a:lnTo>
                    <a:pt x="300138" y="65872"/>
                  </a:lnTo>
                  <a:lnTo>
                    <a:pt x="293196" y="64060"/>
                  </a:lnTo>
                  <a:lnTo>
                    <a:pt x="285814" y="64060"/>
                  </a:lnTo>
                  <a:lnTo>
                    <a:pt x="268117" y="67661"/>
                  </a:lnTo>
                  <a:lnTo>
                    <a:pt x="253666" y="77479"/>
                  </a:lnTo>
                  <a:lnTo>
                    <a:pt x="243922" y="92040"/>
                  </a:lnTo>
                  <a:lnTo>
                    <a:pt x="240349" y="109871"/>
                  </a:lnTo>
                  <a:lnTo>
                    <a:pt x="243922" y="127705"/>
                  </a:lnTo>
                  <a:lnTo>
                    <a:pt x="253666" y="142266"/>
                  </a:lnTo>
                  <a:lnTo>
                    <a:pt x="268117" y="152082"/>
                  </a:lnTo>
                  <a:lnTo>
                    <a:pt x="285814" y="155681"/>
                  </a:lnTo>
                  <a:lnTo>
                    <a:pt x="295204" y="154694"/>
                  </a:lnTo>
                  <a:lnTo>
                    <a:pt x="303917" y="151873"/>
                  </a:lnTo>
                  <a:lnTo>
                    <a:pt x="311763" y="147424"/>
                  </a:lnTo>
                  <a:lnTo>
                    <a:pt x="318556" y="141555"/>
                  </a:lnTo>
                  <a:lnTo>
                    <a:pt x="303400" y="173476"/>
                  </a:lnTo>
                  <a:lnTo>
                    <a:pt x="279344" y="198760"/>
                  </a:lnTo>
                  <a:lnTo>
                    <a:pt x="248347" y="215403"/>
                  </a:lnTo>
                  <a:lnTo>
                    <a:pt x="212371" y="221396"/>
                  </a:lnTo>
                  <a:lnTo>
                    <a:pt x="188997" y="218913"/>
                  </a:lnTo>
                  <a:lnTo>
                    <a:pt x="167349" y="211816"/>
                  </a:lnTo>
                  <a:lnTo>
                    <a:pt x="147927" y="200630"/>
                  </a:lnTo>
                  <a:lnTo>
                    <a:pt x="131232" y="185879"/>
                  </a:lnTo>
                  <a:lnTo>
                    <a:pt x="140080" y="187727"/>
                  </a:lnTo>
                  <a:lnTo>
                    <a:pt x="149166" y="187796"/>
                  </a:lnTo>
                  <a:lnTo>
                    <a:pt x="188427" y="154805"/>
                  </a:lnTo>
                  <a:lnTo>
                    <a:pt x="189797" y="137336"/>
                  </a:lnTo>
                  <a:lnTo>
                    <a:pt x="184183" y="120038"/>
                  </a:lnTo>
                  <a:lnTo>
                    <a:pt x="172339" y="106237"/>
                  </a:lnTo>
                  <a:lnTo>
                    <a:pt x="156717" y="98307"/>
                  </a:lnTo>
                  <a:lnTo>
                    <a:pt x="139310" y="96818"/>
                  </a:lnTo>
                  <a:lnTo>
                    <a:pt x="122112" y="102342"/>
                  </a:lnTo>
                  <a:lnTo>
                    <a:pt x="115683" y="105944"/>
                  </a:lnTo>
                  <a:lnTo>
                    <a:pt x="110510" y="110928"/>
                  </a:lnTo>
                  <a:lnTo>
                    <a:pt x="106678" y="116687"/>
                  </a:lnTo>
                  <a:lnTo>
                    <a:pt x="92946" y="101761"/>
                  </a:lnTo>
                  <a:lnTo>
                    <a:pt x="77171" y="89643"/>
                  </a:lnTo>
                  <a:lnTo>
                    <a:pt x="59762" y="80458"/>
                  </a:lnTo>
                  <a:lnTo>
                    <a:pt x="41130" y="74332"/>
                  </a:lnTo>
                  <a:lnTo>
                    <a:pt x="36650" y="93428"/>
                  </a:lnTo>
                  <a:lnTo>
                    <a:pt x="35420" y="113073"/>
                  </a:lnTo>
                  <a:lnTo>
                    <a:pt x="37545" y="132850"/>
                  </a:lnTo>
                  <a:lnTo>
                    <a:pt x="43130" y="152340"/>
                  </a:lnTo>
                  <a:lnTo>
                    <a:pt x="36219" y="152613"/>
                  </a:lnTo>
                  <a:lnTo>
                    <a:pt x="1370" y="185478"/>
                  </a:lnTo>
                  <a:lnTo>
                    <a:pt x="0" y="202946"/>
                  </a:lnTo>
                  <a:lnTo>
                    <a:pt x="5613" y="220244"/>
                  </a:lnTo>
                  <a:lnTo>
                    <a:pt x="17458" y="234051"/>
                  </a:lnTo>
                  <a:lnTo>
                    <a:pt x="33083" y="241984"/>
                  </a:lnTo>
                  <a:lnTo>
                    <a:pt x="50491" y="243474"/>
                  </a:lnTo>
                  <a:lnTo>
                    <a:pt x="67684" y="237950"/>
                  </a:lnTo>
                  <a:lnTo>
                    <a:pt x="73307" y="234210"/>
                  </a:lnTo>
                  <a:lnTo>
                    <a:pt x="78180" y="229782"/>
                  </a:lnTo>
                  <a:lnTo>
                    <a:pt x="82290" y="224770"/>
                  </a:lnTo>
                  <a:lnTo>
                    <a:pt x="85621" y="219281"/>
                  </a:lnTo>
                  <a:lnTo>
                    <a:pt x="94048" y="237818"/>
                  </a:lnTo>
                  <a:lnTo>
                    <a:pt x="100266" y="257452"/>
                  </a:lnTo>
                  <a:lnTo>
                    <a:pt x="104114" y="278029"/>
                  </a:lnTo>
                  <a:lnTo>
                    <a:pt x="105432" y="299394"/>
                  </a:lnTo>
                  <a:lnTo>
                    <a:pt x="105251" y="307367"/>
                  </a:lnTo>
                  <a:lnTo>
                    <a:pt x="104712" y="315248"/>
                  </a:lnTo>
                  <a:lnTo>
                    <a:pt x="103824" y="323028"/>
                  </a:lnTo>
                  <a:lnTo>
                    <a:pt x="102238" y="332597"/>
                  </a:lnTo>
                  <a:lnTo>
                    <a:pt x="103463" y="334387"/>
                  </a:lnTo>
                  <a:lnTo>
                    <a:pt x="147811" y="340236"/>
                  </a:lnTo>
                  <a:lnTo>
                    <a:pt x="193118" y="344703"/>
                  </a:lnTo>
                  <a:lnTo>
                    <a:pt x="240940" y="347994"/>
                  </a:lnTo>
                  <a:lnTo>
                    <a:pt x="290928" y="350026"/>
                  </a:lnTo>
                  <a:lnTo>
                    <a:pt x="342734" y="350722"/>
                  </a:lnTo>
                  <a:lnTo>
                    <a:pt x="394540" y="350026"/>
                  </a:lnTo>
                  <a:lnTo>
                    <a:pt x="444530" y="347994"/>
                  </a:lnTo>
                  <a:lnTo>
                    <a:pt x="492354" y="344703"/>
                  </a:lnTo>
                  <a:lnTo>
                    <a:pt x="537660" y="340236"/>
                  </a:lnTo>
                  <a:lnTo>
                    <a:pt x="582004" y="334387"/>
                  </a:lnTo>
                  <a:lnTo>
                    <a:pt x="583229" y="332597"/>
                  </a:lnTo>
                  <a:lnTo>
                    <a:pt x="581648" y="323028"/>
                  </a:lnTo>
                  <a:lnTo>
                    <a:pt x="580756" y="315248"/>
                  </a:lnTo>
                  <a:lnTo>
                    <a:pt x="580217" y="307367"/>
                  </a:lnTo>
                  <a:lnTo>
                    <a:pt x="580035" y="299394"/>
                  </a:lnTo>
                  <a:lnTo>
                    <a:pt x="581353" y="278029"/>
                  </a:lnTo>
                  <a:lnTo>
                    <a:pt x="585201" y="257452"/>
                  </a:lnTo>
                  <a:lnTo>
                    <a:pt x="591419" y="237818"/>
                  </a:lnTo>
                  <a:lnTo>
                    <a:pt x="599846" y="219281"/>
                  </a:lnTo>
                  <a:lnTo>
                    <a:pt x="603177" y="224770"/>
                  </a:lnTo>
                  <a:lnTo>
                    <a:pt x="607288" y="229782"/>
                  </a:lnTo>
                  <a:lnTo>
                    <a:pt x="612165" y="234210"/>
                  </a:lnTo>
                  <a:lnTo>
                    <a:pt x="617793" y="237950"/>
                  </a:lnTo>
                  <a:lnTo>
                    <a:pt x="634987" y="243474"/>
                  </a:lnTo>
                  <a:lnTo>
                    <a:pt x="652393" y="241984"/>
                  </a:lnTo>
                  <a:lnTo>
                    <a:pt x="668015" y="234051"/>
                  </a:lnTo>
                  <a:lnTo>
                    <a:pt x="679854" y="220244"/>
                  </a:lnTo>
                  <a:lnTo>
                    <a:pt x="685468" y="202946"/>
                  </a:lnTo>
                  <a:lnTo>
                    <a:pt x="684097" y="185478"/>
                  </a:lnTo>
                  <a:lnTo>
                    <a:pt x="656200" y="154435"/>
                  </a:lnTo>
                  <a:lnTo>
                    <a:pt x="642337" y="152340"/>
                  </a:lnTo>
                  <a:lnTo>
                    <a:pt x="647923" y="132850"/>
                  </a:lnTo>
                  <a:lnTo>
                    <a:pt x="650049" y="113073"/>
                  </a:lnTo>
                  <a:lnTo>
                    <a:pt x="648822" y="93428"/>
                  </a:lnTo>
                  <a:lnTo>
                    <a:pt x="644347" y="74332"/>
                  </a:lnTo>
                  <a:lnTo>
                    <a:pt x="625710" y="80458"/>
                  </a:lnTo>
                  <a:lnTo>
                    <a:pt x="608299" y="89643"/>
                  </a:lnTo>
                  <a:lnTo>
                    <a:pt x="592525" y="101761"/>
                  </a:lnTo>
                  <a:lnTo>
                    <a:pt x="578800" y="116687"/>
                  </a:lnTo>
                  <a:lnTo>
                    <a:pt x="574967" y="110928"/>
                  </a:lnTo>
                  <a:lnTo>
                    <a:pt x="569795" y="105944"/>
                  </a:lnTo>
                  <a:lnTo>
                    <a:pt x="563355" y="102342"/>
                  </a:lnTo>
                  <a:lnTo>
                    <a:pt x="546162" y="96818"/>
                  </a:lnTo>
                  <a:lnTo>
                    <a:pt x="528754" y="98307"/>
                  </a:lnTo>
                  <a:lnTo>
                    <a:pt x="513129" y="106237"/>
                  </a:lnTo>
                  <a:lnTo>
                    <a:pt x="501284" y="120038"/>
                  </a:lnTo>
                  <a:lnTo>
                    <a:pt x="495676" y="137336"/>
                  </a:lnTo>
                  <a:lnTo>
                    <a:pt x="497049" y="154805"/>
                  </a:lnTo>
                  <a:lnTo>
                    <a:pt x="504848" y="170442"/>
                  </a:lnTo>
                  <a:lnTo>
                    <a:pt x="518519" y="182245"/>
                  </a:lnTo>
                  <a:lnTo>
                    <a:pt x="527255" y="185998"/>
                  </a:lnTo>
                  <a:lnTo>
                    <a:pt x="536304" y="187796"/>
                  </a:lnTo>
                  <a:lnTo>
                    <a:pt x="545391" y="187727"/>
                  </a:lnTo>
                  <a:lnTo>
                    <a:pt x="554245" y="185879"/>
                  </a:lnTo>
                  <a:lnTo>
                    <a:pt x="537551" y="200630"/>
                  </a:lnTo>
                  <a:lnTo>
                    <a:pt x="518129" y="211816"/>
                  </a:lnTo>
                  <a:lnTo>
                    <a:pt x="496480" y="218913"/>
                  </a:lnTo>
                  <a:lnTo>
                    <a:pt x="473106" y="221396"/>
                  </a:lnTo>
                  <a:lnTo>
                    <a:pt x="437128" y="215403"/>
                  </a:lnTo>
                  <a:lnTo>
                    <a:pt x="406128" y="198760"/>
                  </a:lnTo>
                  <a:lnTo>
                    <a:pt x="382068" y="173476"/>
                  </a:lnTo>
                  <a:lnTo>
                    <a:pt x="366911" y="141555"/>
                  </a:lnTo>
                  <a:lnTo>
                    <a:pt x="373705" y="147424"/>
                  </a:lnTo>
                  <a:lnTo>
                    <a:pt x="381554" y="151873"/>
                  </a:lnTo>
                  <a:lnTo>
                    <a:pt x="390267" y="154694"/>
                  </a:lnTo>
                  <a:lnTo>
                    <a:pt x="399653" y="155681"/>
                  </a:lnTo>
                  <a:lnTo>
                    <a:pt x="417350" y="152082"/>
                  </a:lnTo>
                  <a:lnTo>
                    <a:pt x="431801" y="142266"/>
                  </a:lnTo>
                  <a:lnTo>
                    <a:pt x="441545" y="127705"/>
                  </a:lnTo>
                  <a:lnTo>
                    <a:pt x="445118" y="109871"/>
                  </a:lnTo>
                  <a:lnTo>
                    <a:pt x="441545" y="92040"/>
                  </a:lnTo>
                  <a:lnTo>
                    <a:pt x="431801" y="77479"/>
                  </a:lnTo>
                  <a:lnTo>
                    <a:pt x="417350" y="67661"/>
                  </a:lnTo>
                  <a:lnTo>
                    <a:pt x="399653" y="64060"/>
                  </a:lnTo>
                  <a:lnTo>
                    <a:pt x="392271" y="64060"/>
                  </a:lnTo>
                  <a:lnTo>
                    <a:pt x="385329" y="65872"/>
                  </a:lnTo>
                  <a:lnTo>
                    <a:pt x="379172" y="69013"/>
                  </a:lnTo>
                  <a:lnTo>
                    <a:pt x="374498" y="49283"/>
                  </a:lnTo>
                  <a:lnTo>
                    <a:pt x="366670" y="30996"/>
                  </a:lnTo>
                  <a:lnTo>
                    <a:pt x="355984" y="14464"/>
                  </a:lnTo>
                  <a:lnTo>
                    <a:pt x="342734" y="0"/>
                  </a:lnTo>
                  <a:close/>
                </a:path>
              </a:pathLst>
            </a:custGeom>
            <a:solidFill>
              <a:srgbClr val="D32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47016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8643D-48AB-5517-DDC4-98E5AA2FD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2537" y="1468929"/>
            <a:ext cx="3340100" cy="377026"/>
          </a:xfrm>
        </p:spPr>
        <p:txBody>
          <a:bodyPr/>
          <a:lstStyle/>
          <a:p>
            <a:r>
              <a:rPr lang="cs-CZ" dirty="0"/>
              <a:t>3.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2DEC8B-F1FD-BEA1-59B3-A259F6CF41A0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1146468"/>
          </a:xfrm>
        </p:spPr>
        <p:txBody>
          <a:bodyPr/>
          <a:lstStyle/>
          <a:p>
            <a:pPr algn="ctr"/>
            <a:r>
              <a:rPr lang="cs-CZ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Užívání pozemních komunikací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5937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CCECB-601D-49D6-9D49-A92E2FBE7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933103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C00000"/>
                </a:solidFill>
              </a:rPr>
              <a:t>Druhy užívání pozemních komunikací </a:t>
            </a:r>
            <a:endParaRPr lang="cs-CZ" sz="4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D1B545A-FA17-4DB7-989E-F644EC32CC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80529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C00000"/>
                </a:solidFill>
              </a:rPr>
              <a:t>Právní úprava rozlišuje obecné a zvláštní užívání pozemních </a:t>
            </a:r>
            <a:r>
              <a:rPr lang="cs-CZ" sz="4000" b="1" dirty="0" err="1">
                <a:solidFill>
                  <a:srgbClr val="C00000"/>
                </a:solidFill>
              </a:rPr>
              <a:t>komunukací</a:t>
            </a:r>
            <a:r>
              <a:rPr lang="cs-CZ" sz="4000" b="1" dirty="0">
                <a:solidFill>
                  <a:srgbClr val="C00000"/>
                </a:solidFill>
              </a:rPr>
              <a:t>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C00000"/>
                </a:solidFill>
              </a:rPr>
              <a:t>1. </a:t>
            </a:r>
            <a:r>
              <a:rPr lang="cs-CZ" sz="4000" b="1" dirty="0">
                <a:solidFill>
                  <a:srgbClr val="002060"/>
                </a:solidFill>
              </a:rPr>
              <a:t>V mezích zvláštních předpisů upravujících provoz na pozemních komunikacích</a:t>
            </a:r>
            <a:r>
              <a:rPr lang="cs-CZ" sz="4000" b="1" baseline="30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cs-CZ" sz="4000" b="1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cs-CZ" sz="4000" b="1" dirty="0">
                <a:solidFill>
                  <a:srgbClr val="002060"/>
                </a:solidFill>
              </a:rPr>
              <a:t> a za podmínek stanovených tímto zákonem </a:t>
            </a:r>
            <a:r>
              <a:rPr lang="cs-CZ" sz="4000" b="1" dirty="0">
                <a:solidFill>
                  <a:srgbClr val="C00000"/>
                </a:solidFill>
              </a:rPr>
              <a:t>smí každý užívat pozemní komunikace bezplatně obvyklým způsobem a k účelům, ke kterým jsou určeny </a:t>
            </a:r>
            <a:r>
              <a:rPr lang="cs-CZ" sz="4000" b="1" dirty="0">
                <a:solidFill>
                  <a:srgbClr val="002060"/>
                </a:solidFill>
              </a:rPr>
              <a:t>(dále jen "</a:t>
            </a:r>
            <a:r>
              <a:rPr lang="cs-CZ" sz="4000" b="1" dirty="0">
                <a:solidFill>
                  <a:srgbClr val="C00000"/>
                </a:solidFill>
              </a:rPr>
              <a:t>obecné užívání</a:t>
            </a:r>
            <a:r>
              <a:rPr lang="cs-CZ" sz="4000" b="1" dirty="0">
                <a:solidFill>
                  <a:srgbClr val="002060"/>
                </a:solidFill>
              </a:rPr>
              <a:t>"), pokud pro zvláštní případy nestanoví tento zákon nebo zvláštní předpis</a:t>
            </a:r>
            <a:r>
              <a:rPr lang="cs-CZ" sz="4000" b="1" baseline="30000" dirty="0">
                <a:solidFill>
                  <a:srgbClr val="0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cs-CZ" sz="4000" b="1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cs-CZ" sz="4000" b="1" dirty="0">
                <a:solidFill>
                  <a:srgbClr val="002060"/>
                </a:solidFill>
              </a:rPr>
              <a:t> jinak (§ 19 odst. 1) </a:t>
            </a:r>
            <a:r>
              <a:rPr lang="cs-CZ" sz="4000" b="1" dirty="0">
                <a:solidFill>
                  <a:srgbClr val="C00000"/>
                </a:solidFill>
                <a:sym typeface="Symbol" panose="05050102010706020507" pitchFamily="18" charset="2"/>
              </a:rPr>
              <a:t> nevyžaduje se povolovací akt ad hoc; práva plynoucí z obecného užívání lze ovšem modifikovat – srov. následující stránky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C00000"/>
                </a:solidFill>
                <a:sym typeface="Symbol" panose="05050102010706020507" pitchFamily="18" charset="2"/>
              </a:rPr>
              <a:t>2. </a:t>
            </a:r>
            <a:r>
              <a:rPr lang="cs-CZ" sz="4000" b="1" dirty="0">
                <a:solidFill>
                  <a:srgbClr val="002060"/>
                </a:solidFill>
              </a:rPr>
              <a:t>K užívání dálnic, silnic a místních komunikací </a:t>
            </a:r>
            <a:r>
              <a:rPr lang="cs-CZ" sz="4000" b="1" dirty="0">
                <a:solidFill>
                  <a:srgbClr val="C00000"/>
                </a:solidFill>
              </a:rPr>
              <a:t>jiným než obvyklým způsobem </a:t>
            </a:r>
            <a:r>
              <a:rPr lang="cs-CZ" sz="4000" b="1" dirty="0">
                <a:solidFill>
                  <a:srgbClr val="002060"/>
                </a:solidFill>
              </a:rPr>
              <a:t>nebo k jiným účelům, než pro které jsou určeny (dále jen "</a:t>
            </a:r>
            <a:r>
              <a:rPr lang="cs-CZ" sz="4000" b="1" dirty="0">
                <a:solidFill>
                  <a:srgbClr val="C00000"/>
                </a:solidFill>
              </a:rPr>
              <a:t>zvláštní užívání</a:t>
            </a:r>
            <a:r>
              <a:rPr lang="cs-CZ" sz="4000" b="1" dirty="0">
                <a:solidFill>
                  <a:srgbClr val="002060"/>
                </a:solidFill>
              </a:rPr>
              <a:t>"), je třeba </a:t>
            </a:r>
            <a:r>
              <a:rPr lang="cs-CZ" sz="4000" b="1" u="sng" dirty="0">
                <a:solidFill>
                  <a:srgbClr val="C00000"/>
                </a:solidFill>
              </a:rPr>
              <a:t>povolení</a:t>
            </a:r>
            <a:r>
              <a:rPr lang="cs-CZ" sz="4000" b="1" dirty="0">
                <a:solidFill>
                  <a:srgbClr val="002060"/>
                </a:solidFill>
              </a:rPr>
              <a:t> příslušného silničního správního úřadu vydaného (§ 25 odst. 1) </a:t>
            </a:r>
            <a:r>
              <a:rPr lang="cs-CZ" sz="4000" b="1" dirty="0">
                <a:solidFill>
                  <a:srgbClr val="C00000"/>
                </a:solidFill>
                <a:sym typeface="Symbol" panose="05050102010706020507" pitchFamily="18" charset="2"/>
              </a:rPr>
              <a:t>t</a:t>
            </a:r>
            <a:r>
              <a:rPr lang="cs-CZ" sz="4000" b="1" dirty="0">
                <a:solidFill>
                  <a:srgbClr val="C00000"/>
                </a:solidFill>
              </a:rPr>
              <a:t>ypy zvláštního užívání jsou taxativně vyjmenovány v § 25 odst. 6!!!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3F4C12-377C-4961-8442-D396621EB62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E77E887-6CA7-496C-94E7-B4ED269D7F99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203177-AA07-4747-A522-C157A0EEC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CEB397-F4AD-4055-A7E6-0A3D426B4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390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EBE31-9AAF-48A4-B035-3ABC054EB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133113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Obecn</a:t>
            </a:r>
            <a:r>
              <a:rPr lang="cs-CZ" sz="4400" dirty="0">
                <a:solidFill>
                  <a:srgbClr val="C00000"/>
                </a:solidFill>
              </a:rPr>
              <a:t>é už</a:t>
            </a:r>
            <a:r>
              <a:rPr lang="cs-CZ" sz="4400" b="1" dirty="0">
                <a:solidFill>
                  <a:srgbClr val="C00000"/>
                </a:solidFill>
              </a:rPr>
              <a:t>ívání - modifikace</a:t>
            </a:r>
            <a:endParaRPr lang="cs-CZ" sz="4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D7193EE-6421-4D06-BFE3-17302DF6D5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772312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400" b="1" dirty="0">
                <a:solidFill>
                  <a:srgbClr val="002060"/>
                </a:solidFill>
              </a:rPr>
              <a:t>Silniční správní úřad </a:t>
            </a:r>
            <a:r>
              <a:rPr lang="cs-CZ" sz="4400" b="1" dirty="0">
                <a:solidFill>
                  <a:srgbClr val="C00000"/>
                </a:solidFill>
              </a:rPr>
              <a:t>opatřením obecné povahy</a:t>
            </a:r>
            <a:r>
              <a:rPr lang="cs-CZ" sz="4400" b="1" u="sng" dirty="0">
                <a:solidFill>
                  <a:srgbClr val="002060"/>
                </a:solidFill>
              </a:rPr>
              <a:t> </a:t>
            </a:r>
            <a:r>
              <a:rPr lang="cs-CZ" sz="4400" b="1" dirty="0">
                <a:solidFill>
                  <a:srgbClr val="002060"/>
                </a:solidFill>
              </a:rPr>
              <a:t>dočasně zakáže nebo omezí stání nebo zastavení silničních vozidel na místní komunikaci nebo průjezdním úseku silnice nebo na jejich části, je-li to nezbytné z důvodu zajištění bezpečnosti státu, veřejného pořádku, bezpečnosti a plynulosti silničního provozu, stavebních prací nebo údržby nebo z důvodu přírodních katastrof nebo jiných mimořádných událostí a odstraňování jejich následků (§ 19a odst. 1)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E39917-830A-4314-ACDC-0D671A37358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DE41576-64CA-4E8E-A91E-3B3476769A72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2CA829-72BA-4D89-A315-525A8B1CC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528368-347F-4805-9B0F-93970624B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20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58F50-F756-B81B-5F44-D9243C24C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2537" y="1468929"/>
            <a:ext cx="3340100" cy="377026"/>
          </a:xfrm>
        </p:spPr>
        <p:txBody>
          <a:bodyPr/>
          <a:lstStyle/>
          <a:p>
            <a:r>
              <a:rPr lang="cs-CZ" dirty="0"/>
              <a:t>1.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8027E3-7A54-9A7E-12E4-FD8117C57F17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738664"/>
          </a:xfrm>
        </p:spPr>
        <p:txBody>
          <a:bodyPr/>
          <a:lstStyle/>
          <a:p>
            <a:pPr algn="ctr"/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právní úpravy a vymezení základních pojmů</a:t>
            </a:r>
            <a:endParaRPr lang="cs-CZ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4148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B3782-8896-41FD-BA14-25833171E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424592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Obecn</a:t>
            </a:r>
            <a:r>
              <a:rPr lang="cs-CZ" sz="4400" dirty="0">
                <a:solidFill>
                  <a:srgbClr val="C00000"/>
                </a:solidFill>
              </a:rPr>
              <a:t>é už</a:t>
            </a:r>
            <a:r>
              <a:rPr lang="cs-CZ" sz="4400" b="1" dirty="0">
                <a:solidFill>
                  <a:srgbClr val="C00000"/>
                </a:solidFill>
              </a:rPr>
              <a:t>ívání - modifikace</a:t>
            </a:r>
            <a:endParaRPr lang="cs-CZ" sz="4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F0F8FB-15C2-443D-9EC8-028D7E379B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18466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Dočasně zakázat nebo omezit stání nebo zastavení silničních vozidel na pozemních komunikacích podle odstavce 1 lze také </a:t>
            </a:r>
            <a:r>
              <a:rPr lang="cs-CZ" sz="4000" b="1" dirty="0">
                <a:solidFill>
                  <a:srgbClr val="C00000"/>
                </a:solidFill>
              </a:rPr>
              <a:t>opatřením obecné povahy </a:t>
            </a:r>
            <a:r>
              <a:rPr lang="cs-CZ" sz="4000" b="1" dirty="0">
                <a:solidFill>
                  <a:srgbClr val="002060"/>
                </a:solidFill>
              </a:rPr>
              <a:t>vydaným na návrh (§ 19a odst. 2)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24CDDE-5BD7-4266-A978-7CFE1C9BAC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460D9DD-0A8E-4796-98FE-FB467FDC3AD5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0A249D-4C17-4633-A8A1-96C1A0D20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4BD548-C060-4D5E-B68B-4F91A0ACA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302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FAD5-75A9-432D-826A-AB5C38A3F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068014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Obecn</a:t>
            </a:r>
            <a:r>
              <a:rPr lang="cs-CZ" sz="4400" dirty="0">
                <a:solidFill>
                  <a:srgbClr val="C00000"/>
                </a:solidFill>
              </a:rPr>
              <a:t>é už</a:t>
            </a:r>
            <a:r>
              <a:rPr lang="cs-CZ" sz="4400" b="1" dirty="0">
                <a:solidFill>
                  <a:srgbClr val="C00000"/>
                </a:solidFill>
              </a:rPr>
              <a:t>ívání - modifikace</a:t>
            </a:r>
            <a:endParaRPr lang="cs-CZ" sz="4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E1B0B5-C5E8-48E0-AA52-71D9707E39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2462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Užívání pozemní komunikace, kterou určí prováděcí právní předpis a která je označena dopravní značkou označující zpoplatnění</a:t>
            </a:r>
            <a:r>
              <a:rPr lang="cs-CZ" sz="4000" b="1" baseline="30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11a</a:t>
            </a:r>
            <a:r>
              <a:rPr lang="cs-CZ" sz="4000" b="1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cs-CZ" sz="4000" b="1" dirty="0">
                <a:solidFill>
                  <a:srgbClr val="002060"/>
                </a:solidFill>
              </a:rPr>
              <a:t>, stanoveným druhem motorového vozidla, podléhá zpoplatnění (dále jen "</a:t>
            </a:r>
            <a:r>
              <a:rPr lang="cs-CZ" sz="4000" b="1" dirty="0">
                <a:solidFill>
                  <a:srgbClr val="C00000"/>
                </a:solidFill>
              </a:rPr>
              <a:t>zpoplatněná pozemní komunikace</a:t>
            </a:r>
            <a:r>
              <a:rPr lang="cs-CZ" sz="4000" b="1" dirty="0">
                <a:solidFill>
                  <a:srgbClr val="002060"/>
                </a:solidFill>
              </a:rPr>
              <a:t>") (§ 20 odst. 1)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86A785-8C37-44F1-ABDD-39C1FF371CA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CE7018-407D-424F-B4BD-0F76869890B2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960033-B507-4DFB-AB9C-268A5E4D9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1BA390-28E1-43D0-BEC9-03E353D9D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9425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36EDC-26FB-4349-B4DF-12EE87D42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277876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Obecn</a:t>
            </a:r>
            <a:r>
              <a:rPr lang="cs-CZ" sz="4400" dirty="0">
                <a:solidFill>
                  <a:srgbClr val="C00000"/>
                </a:solidFill>
              </a:rPr>
              <a:t>é už</a:t>
            </a:r>
            <a:r>
              <a:rPr lang="cs-CZ" sz="4400" b="1" dirty="0">
                <a:solidFill>
                  <a:srgbClr val="C00000"/>
                </a:solidFill>
              </a:rPr>
              <a:t>ívání - modifikace</a:t>
            </a:r>
            <a:endParaRPr lang="cs-CZ" sz="4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BB60B95-3272-4EEF-9679-76E59C9CDF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36933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Provoz na dálnicích, silnicích, místních komunikacích a veřejně přístupných účelových komunikacích může být částečně nebo úplně uzavřen, popřípadě může být nařízena objížďka. Nikdo nemá nárok na náhradu případných ztrát, jež mu vzniknou v důsledku uzavírky nebo objížďky (§ 24 odst. 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O uzavírce a objížďce </a:t>
            </a:r>
            <a:r>
              <a:rPr lang="cs-CZ" sz="4000" b="1" dirty="0">
                <a:solidFill>
                  <a:srgbClr val="C00000"/>
                </a:solidFill>
              </a:rPr>
              <a:t>rozhoduje</a:t>
            </a:r>
            <a:r>
              <a:rPr lang="cs-CZ" sz="4000" b="1" dirty="0">
                <a:solidFill>
                  <a:srgbClr val="002060"/>
                </a:solidFill>
              </a:rPr>
              <a:t> příslušný silniční správní úřad na základě žádosti osoby, v jejímž zájmu má dojít k uzavírce (§ 24 odst. 2)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36FCF8-8673-4165-B105-BBC6ABE16C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39C9460-8B4D-4C78-9667-2EF8BAECE4C5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3AFF53-0C1D-477A-BF23-561CF0443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B7C1E1-17BF-4BB4-8525-110F5D7F9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19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C6A88-2656-ADE9-0842-463D47AA94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F6F349-1132-83B4-5BFD-5690AC0E6BAE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900246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pozemních komunikací a jejich styk s okolím.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5728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D4C51-9CF2-4A09-8886-1EE53F2CB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023044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Silniční ochranná pásma</a:t>
            </a:r>
            <a:endParaRPr lang="cs-CZ" sz="4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BB4B7C-2470-42E3-8C53-68E3923BC3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923329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K ochraně dálnice, silnice a místní komunikace I. nebo II. třídy a provozu na nich mimo souvisle zastavěné území obcí slouží silniční ochranná pásma (§ 30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dirty="0">
                <a:solidFill>
                  <a:srgbClr val="002060"/>
                </a:solidFill>
              </a:rPr>
              <a:t>Silniční ochranné pásmo pro nově budovanou nebo rekonstruovanou dálnici, silnici a místní komunikaci I. nebo II. třídy </a:t>
            </a:r>
            <a:r>
              <a:rPr lang="cs-CZ" sz="4000" b="1" u="sng" dirty="0">
                <a:solidFill>
                  <a:srgbClr val="002060"/>
                </a:solidFill>
              </a:rPr>
              <a:t>vzniká</a:t>
            </a:r>
            <a:r>
              <a:rPr lang="cs-CZ" sz="4000" dirty="0">
                <a:solidFill>
                  <a:srgbClr val="002060"/>
                </a:solidFill>
              </a:rPr>
              <a:t> na základě rozhodnutí o povolení záměru podle stavebního zákona.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C00000"/>
                </a:solidFill>
                <a:sym typeface="Symbol" panose="05050102010706020507" pitchFamily="18" charset="2"/>
              </a:rPr>
              <a:t>ke zřízení silničního ochranného pásma dochází v důsledku aktu, vydaného podle stav. zák. (rozhodnutí o povolení záměru), ne v důsledku vyvlastňovacího nálezu!!!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sym typeface="Symbol" panose="05050102010706020507" pitchFamily="18" charset="2"/>
              </a:rPr>
              <a:t></a:t>
            </a:r>
            <a:r>
              <a:rPr lang="cs-CZ" sz="4000" b="1" dirty="0">
                <a:solidFill>
                  <a:srgbClr val="002060"/>
                </a:solidFill>
                <a:latin typeface="+mn-lt"/>
                <a:sym typeface="Symbol" panose="05050102010706020507" pitchFamily="18" charset="2"/>
              </a:rPr>
              <a:t>srov. § 37 zákona o civ. letectví - k</a:t>
            </a:r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olem leteckých staveb se zřizují 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ochranná</a:t>
            </a:r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 pásma. 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Ochranné</a:t>
            </a:r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 pásmo s výjimkou 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ochranného</a:t>
            </a:r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 hlukového pásma letiště zřídí Úřad </a:t>
            </a:r>
            <a:r>
              <a:rPr lang="cs-CZ" sz="4000" b="1" i="0" u="sng" dirty="0">
                <a:solidFill>
                  <a:srgbClr val="002060"/>
                </a:solidFill>
                <a:effectLst/>
                <a:latin typeface="+mn-lt"/>
              </a:rPr>
              <a:t>opatřením obecné povahy</a:t>
            </a:r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 po projednání s úřadem územního plánování. 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Ochranné</a:t>
            </a:r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 hlukové pásmo letiště zřídí stavební úřad </a:t>
            </a:r>
            <a:r>
              <a:rPr lang="cs-CZ" sz="4000" b="1" i="0" u="sng" dirty="0">
                <a:solidFill>
                  <a:srgbClr val="002060"/>
                </a:solidFill>
                <a:effectLst/>
                <a:latin typeface="+mn-lt"/>
              </a:rPr>
              <a:t>opatřením obecné povahy</a:t>
            </a:r>
            <a:r>
              <a:rPr lang="cs-CZ" sz="4000" b="1" i="0" dirty="0">
                <a:solidFill>
                  <a:srgbClr val="002060"/>
                </a:solidFill>
                <a:effectLst/>
                <a:latin typeface="+mn-lt"/>
              </a:rPr>
              <a:t> po projednání s úřadem územního plánování a s Úřadem. V opatření obecné povahy příslušný úřad </a:t>
            </a:r>
            <a:r>
              <a:rPr lang="cs-CZ" sz="4000" b="1" i="0" u="sng" dirty="0">
                <a:solidFill>
                  <a:srgbClr val="002060"/>
                </a:solidFill>
                <a:effectLst/>
                <a:latin typeface="+mn-lt"/>
              </a:rPr>
              <a:t>stanoví parametry </a:t>
            </a:r>
            <a:r>
              <a:rPr lang="cs-CZ" sz="4000" b="1" u="sng" dirty="0">
                <a:solidFill>
                  <a:srgbClr val="002060"/>
                </a:solidFill>
                <a:latin typeface="+mn-lt"/>
              </a:rPr>
              <a:t>ochranného</a:t>
            </a:r>
            <a:r>
              <a:rPr lang="cs-CZ" sz="4000" b="1" i="0" u="sng" dirty="0">
                <a:solidFill>
                  <a:srgbClr val="002060"/>
                </a:solidFill>
                <a:effectLst/>
                <a:latin typeface="+mn-lt"/>
              </a:rPr>
              <a:t> pásma a jednotlivá opatření k ochraně leteckých staveb.</a:t>
            </a:r>
            <a:endParaRPr lang="cs-CZ" sz="4000" b="1" u="sng" dirty="0">
              <a:solidFill>
                <a:srgbClr val="002060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336830-EA7B-4B3C-8009-6B8985D8192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1EA86-A893-4293-8EE0-FBD2864BF36A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8A35DF-0153-4E28-87A9-54D0F5C3F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E6605A-F665-4541-9AC4-D0B390A9F3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5373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E86A6-B4A3-40DA-9845-5C2E7A576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202926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Silniční ochranná pásma</a:t>
            </a:r>
            <a:endParaRPr lang="cs-CZ" sz="4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8AE7781-210C-4C13-8D65-DB99366FD0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82028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Silničním ochranným pásmem se pro účely tohoto zákona rozumí prostor ohraničený svislými plochami vedenými do výšky 50 m a ve vzdálenosti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a)</a:t>
            </a:r>
            <a:r>
              <a:rPr lang="cs-CZ" sz="4000" b="1" dirty="0">
                <a:solidFill>
                  <a:srgbClr val="002060"/>
                </a:solidFill>
              </a:rPr>
              <a:t> 100 m od osy přilehlého jízdního pásu dálnice anebo od osy větve její křižovatky s jinou pozemní komunikací; pokud by takto určené pásmo nezahrnovalo celou plochu odpočívky, tvoří hranici pásma hranice silničního pozemku,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b)</a:t>
            </a:r>
            <a:r>
              <a:rPr lang="cs-CZ" sz="4000" b="1" dirty="0">
                <a:solidFill>
                  <a:srgbClr val="002060"/>
                </a:solidFill>
              </a:rPr>
              <a:t> 50 m od osy vozovky nebo přilehlého jízdního pásu silnice I. třídy nebo místní komunikace I. třídy,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c)</a:t>
            </a:r>
            <a:r>
              <a:rPr lang="cs-CZ" sz="4000" b="1" dirty="0">
                <a:solidFill>
                  <a:srgbClr val="002060"/>
                </a:solidFill>
              </a:rPr>
              <a:t> 15 m od osy vozovky nebo od osy přilehlého jízdního pásu silnice II. třídy nebo III. třídy a místní komunikace II. třídy.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DA8C90-224D-4A98-92FF-D850C98C7C0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CC56185-4324-49D0-9AAB-C3A8D20D8BEE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0C9C93-C9EB-4160-959D-8A10D903C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57AC3D-7813-4644-B233-87877DA48F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38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E37D8-BBAA-4537-A2ED-DBEDED7F3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94809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Silniční ochranná pásma</a:t>
            </a:r>
            <a:endParaRPr lang="cs-CZ" sz="4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495EB1-2155-44CB-BDC2-6753270B5C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85175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Silniční ochranné pásmo představuje </a:t>
            </a:r>
            <a:r>
              <a:rPr lang="cs-CZ" sz="4000" b="1" dirty="0">
                <a:solidFill>
                  <a:srgbClr val="C00000"/>
                </a:solidFill>
              </a:rPr>
              <a:t>veřejnoprávní omezení vlastnického práva </a:t>
            </a:r>
            <a:r>
              <a:rPr lang="cs-CZ" sz="4000" b="1" dirty="0">
                <a:solidFill>
                  <a:srgbClr val="002060"/>
                </a:solidFill>
              </a:rPr>
              <a:t>s následujícími omezeními:</a:t>
            </a:r>
          </a:p>
          <a:p>
            <a:endParaRPr lang="cs-CZ" sz="40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 1. zřízení a provozování reklamního zařízení – možnost </a:t>
            </a:r>
            <a:r>
              <a:rPr lang="cs-CZ" sz="4000" b="1" dirty="0">
                <a:solidFill>
                  <a:srgbClr val="C00000"/>
                </a:solidFill>
              </a:rPr>
              <a:t>povolení </a:t>
            </a:r>
            <a:r>
              <a:rPr lang="cs-CZ" sz="4000" b="1" dirty="0">
                <a:solidFill>
                  <a:srgbClr val="002060"/>
                </a:solidFill>
              </a:rPr>
              <a:t>silničním správním úřadem (§ 31),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dirty="0">
                <a:solidFill>
                  <a:srgbClr val="002060"/>
                </a:solidFill>
              </a:rPr>
              <a:t> </a:t>
            </a:r>
            <a:r>
              <a:rPr lang="cs-CZ" sz="4000" b="1" dirty="0">
                <a:solidFill>
                  <a:srgbClr val="002060"/>
                </a:solidFill>
              </a:rPr>
              <a:t>2. v silničních ochranných pásmech lze provádět stavby a nestavební záměry pouze na základě </a:t>
            </a:r>
            <a:r>
              <a:rPr lang="cs-CZ" sz="4000" b="1" dirty="0">
                <a:solidFill>
                  <a:srgbClr val="C00000"/>
                </a:solidFill>
              </a:rPr>
              <a:t>povolení</a:t>
            </a:r>
            <a:r>
              <a:rPr lang="cs-CZ" sz="4000" b="1" dirty="0">
                <a:solidFill>
                  <a:srgbClr val="002060"/>
                </a:solidFill>
              </a:rPr>
              <a:t> příslušného stavebního úřadu (§ 32 odst. 1)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40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C00000"/>
                </a:solidFill>
              </a:rPr>
              <a:t>Vlastník pozemní komunikace je vždy účastníkem řízení o povolení stavby nebo činnosti v ochranném pásmu!!! (§ 32 odst. 2)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40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223EB2-946B-4A60-A38E-F9391F99573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467D79C-13E0-469B-9AD0-F72DFF4BCDC5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99D410-B850-4CD7-AC3E-47D4A80C2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6A80E2-2E0D-4251-9011-EC3F62A6D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4462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FC9AA-28E1-4FD5-B4A0-0322362CC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798191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Zákonné věcné břemeno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79AF121-CE53-4C5A-B970-304FAD56D5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43088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Vlastník, popřípadě správce dálnice, silnice a místní komunikace I. nebo II. třídy je oprávněn v silničním ochranném pásmu </a:t>
            </a:r>
            <a:r>
              <a:rPr lang="cs-CZ" sz="4000" b="1" dirty="0">
                <a:solidFill>
                  <a:srgbClr val="C00000"/>
                </a:solidFill>
              </a:rPr>
              <a:t>na nezbytnou dobu a v nezbytné míře vstupovat na cizí pozemky, nebo na stavby na nich stojící</a:t>
            </a:r>
            <a:r>
              <a:rPr lang="cs-CZ" sz="4000" b="1" dirty="0">
                <a:solidFill>
                  <a:srgbClr val="002060"/>
                </a:solidFill>
              </a:rPr>
              <a:t>, za účelem oprav, údržby, umístění zásněžek, odstraňování následků nehod a jiných překážek omezujících silniční provoz (§ 34 odst. 1),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oprávnění se vztahuje </a:t>
            </a:r>
            <a:r>
              <a:rPr lang="cs-CZ" sz="4000" b="1" dirty="0">
                <a:solidFill>
                  <a:srgbClr val="C00000"/>
                </a:solidFill>
              </a:rPr>
              <a:t>i na sousední pozemky </a:t>
            </a:r>
            <a:r>
              <a:rPr lang="cs-CZ" sz="4000" b="1" dirty="0">
                <a:solidFill>
                  <a:srgbClr val="002060"/>
                </a:solidFill>
              </a:rPr>
              <a:t>v případě, že se silniční ochranné pásmo nezřizuje (§ 34 odst. 2),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978850-24F3-4A99-B1F6-3F42CD1A597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8BC57F0-7915-4F21-BE89-05479D3652B2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96610A-C44B-4420-859A-8332715275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B01EC5-03E1-4E73-B8E6-AF7615471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230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48ADE-9E98-4387-AF4A-1DB00CEB2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023044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Zákonné věcné břemeno</a:t>
            </a:r>
            <a:endParaRPr lang="cs-CZ" sz="4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15E7A3D-4BBF-4FF3-8E07-38B1471884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36933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Nelze-li dosáhnout požadovaného účelu jinak, je vlastník, popřípadě správce dálnice, silnice nebo místní komunikace oprávněn </a:t>
            </a:r>
            <a:r>
              <a:rPr lang="cs-CZ" sz="4000" b="1" dirty="0">
                <a:solidFill>
                  <a:srgbClr val="C00000"/>
                </a:solidFill>
              </a:rPr>
              <a:t>ve stavu nouze nebo v naléhavém veřejném zájmu na zachování sjízdnosti a schůdnosti této pozemní komunikace </a:t>
            </a:r>
            <a:r>
              <a:rPr lang="cs-CZ" sz="4000" b="1" dirty="0">
                <a:solidFill>
                  <a:srgbClr val="002060"/>
                </a:solidFill>
              </a:rPr>
              <a:t>na nezbytnou dobu, v nezbytné míře a za náhradu použít nemovitost vlastníka v silničním ochranném pásmu, a není-li silniční ochranné pásmo zřízeno, vlastníka sousední nemovitosti (§ 34 odst. 3),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10D7BA-FE61-4042-95CC-6D3766F87FB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FD7D2B3-2FDF-4583-A2EA-A47ACE390F97}" type="datetime1">
              <a:rPr lang="cs-CZ" smtClean="0"/>
              <a:t>27.11.2024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55FB56-6B24-43FE-BFFC-D4C07A2C9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58BC6C-1EC6-45C6-A707-C1ACA95ED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4001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1E899-276F-4CA6-B40B-6F71AF9A5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90312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C00000"/>
                </a:solidFill>
              </a:rPr>
              <a:t>Zákonné věcné břemeno</a:t>
            </a:r>
            <a:endParaRPr lang="cs-CZ" sz="4800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087F49-076D-4A6A-93A0-F48A2F8CFA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50960" y="1450860"/>
            <a:ext cx="18681473" cy="80828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Vlastníci nemovitostí v sousedství dálnice, silnice a místní komunikace </a:t>
            </a:r>
            <a:r>
              <a:rPr lang="cs-CZ" sz="4000" b="1" dirty="0">
                <a:solidFill>
                  <a:srgbClr val="C00000"/>
                </a:solidFill>
              </a:rPr>
              <a:t>jsou povinni strpět</a:t>
            </a:r>
            <a:r>
              <a:rPr lang="cs-CZ" sz="4000" b="1" dirty="0">
                <a:solidFill>
                  <a:srgbClr val="002060"/>
                </a:solidFill>
              </a:rPr>
              <a:t>, aby na jejich pozemcích byla provedena nezbytná opatření k zabránění sesuvů půdy, padání kamenů, lavin a stromů nebo jejich částí, vznikne-li toto nebezpečí výstavbou nebo provozem dálnice, silnice a místní komunikace nebo přírodními vlivy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O rozsahu a způsobu provedení nezbytných opatření a o tom, kdo je provede, </a:t>
            </a:r>
            <a:r>
              <a:rPr lang="cs-CZ" sz="4000" b="1" dirty="0">
                <a:solidFill>
                  <a:srgbClr val="C00000"/>
                </a:solidFill>
              </a:rPr>
              <a:t>rozhodne</a:t>
            </a:r>
            <a:r>
              <a:rPr lang="cs-CZ" sz="4000" b="1" dirty="0">
                <a:solidFill>
                  <a:srgbClr val="002060"/>
                </a:solidFill>
              </a:rPr>
              <a:t> silniční správní úřad (§ 35 odst. 1)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8A82F0-676A-4F16-A7B1-123A6257EC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B4CA4C5-5091-45DC-BDDA-262E8331C04D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5F500-307C-4771-AB4D-DDF4E12AB3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57807C-47C9-4C2F-ADF3-07C74CA01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58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" y="0"/>
            <a:ext cx="976944" cy="113085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sz="half" idx="2"/>
          </p:nvPr>
        </p:nvSpPr>
        <p:spPr>
          <a:xfrm>
            <a:off x="1974850" y="1700986"/>
            <a:ext cx="17810634" cy="5306453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lang="cs-CZ" sz="3200" dirty="0">
              <a:solidFill>
                <a:srgbClr val="C00000"/>
              </a:solidFill>
              <a:latin typeface="Gill Sans MT"/>
              <a:cs typeface="Arial"/>
            </a:endParaRPr>
          </a:p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lang="cs-CZ" sz="3200" dirty="0">
              <a:solidFill>
                <a:srgbClr val="C00000"/>
              </a:solidFill>
              <a:latin typeface="Gill Sans MT"/>
              <a:cs typeface="Arial"/>
            </a:endParaRPr>
          </a:p>
          <a:p>
            <a:pPr marL="12700" marR="5080" algn="just">
              <a:lnSpc>
                <a:spcPct val="142200"/>
              </a:lnSpc>
              <a:spcBef>
                <a:spcPts val="2650"/>
              </a:spcBef>
            </a:pPr>
            <a:endParaRPr lang="cs-CZ" sz="2800" b="0" dirty="0">
              <a:solidFill>
                <a:schemeClr val="tx1"/>
              </a:solidFill>
              <a:latin typeface="Gill Sans MT"/>
              <a:cs typeface="Arial"/>
            </a:endParaRPr>
          </a:p>
          <a:p>
            <a:pPr marL="12700" marR="5080" algn="just">
              <a:lnSpc>
                <a:spcPct val="142200"/>
              </a:lnSpc>
              <a:spcBef>
                <a:spcPts val="2650"/>
              </a:spcBef>
            </a:pPr>
            <a:endParaRPr lang="cs-CZ" sz="3000" b="0" dirty="0">
              <a:solidFill>
                <a:schemeClr val="tx1"/>
              </a:solidFill>
              <a:latin typeface="Gill Sans MT"/>
              <a:cs typeface="Arial"/>
            </a:endParaRPr>
          </a:p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lang="cs-CZ" sz="2800" dirty="0">
              <a:solidFill>
                <a:schemeClr val="tx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lang="cs-CZ" sz="1450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4FA0E74-2F68-BE72-C457-1DCF6C300575}"/>
              </a:ext>
            </a:extLst>
          </p:cNvPr>
          <p:cNvSpPr txBox="1"/>
          <p:nvPr/>
        </p:nvSpPr>
        <p:spPr>
          <a:xfrm>
            <a:off x="2642558" y="1068484"/>
            <a:ext cx="115459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právní úpravy</a:t>
            </a:r>
            <a:endParaRPr lang="cs-CZ" sz="4000" b="1" spc="-10" dirty="0">
              <a:solidFill>
                <a:srgbClr val="C00000"/>
              </a:solidFill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E47E3E44-67AB-44E9-9312-8C5A7BA56653}"/>
              </a:ext>
            </a:extLst>
          </p:cNvPr>
          <p:cNvGrpSpPr/>
          <p:nvPr/>
        </p:nvGrpSpPr>
        <p:grpSpPr>
          <a:xfrm>
            <a:off x="14700250" y="777875"/>
            <a:ext cx="3912571" cy="1237615"/>
            <a:chOff x="1685853" y="879554"/>
            <a:chExt cx="3912571" cy="1237615"/>
          </a:xfrm>
        </p:grpSpPr>
        <p:pic>
          <p:nvPicPr>
            <p:cNvPr id="12" name="object 4">
              <a:extLst>
                <a:ext uri="{FF2B5EF4-FFF2-40B4-BE49-F238E27FC236}">
                  <a16:creationId xmlns:a16="http://schemas.microsoft.com/office/drawing/2014/main" id="{B3BE9FF5-2DB9-43E0-B801-963C2A49967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5853" y="879555"/>
              <a:ext cx="1237286" cy="1237323"/>
            </a:xfrm>
            <a:prstGeom prst="rect">
              <a:avLst/>
            </a:prstGeom>
          </p:spPr>
        </p:pic>
        <p:sp>
          <p:nvSpPr>
            <p:cNvPr id="13" name="object 5">
              <a:extLst>
                <a:ext uri="{FF2B5EF4-FFF2-40B4-BE49-F238E27FC236}">
                  <a16:creationId xmlns:a16="http://schemas.microsoft.com/office/drawing/2014/main" id="{7B756A8F-B010-46F8-83C9-9148C1B8B764}"/>
                </a:ext>
              </a:extLst>
            </p:cNvPr>
            <p:cNvSpPr/>
            <p:nvPr/>
          </p:nvSpPr>
          <p:spPr>
            <a:xfrm>
              <a:off x="3273858" y="879554"/>
              <a:ext cx="13970" cy="1237615"/>
            </a:xfrm>
            <a:custGeom>
              <a:avLst/>
              <a:gdLst/>
              <a:ahLst/>
              <a:cxnLst/>
              <a:rect l="l" t="t" r="r" b="b"/>
              <a:pathLst>
                <a:path w="13970" h="1237614">
                  <a:moveTo>
                    <a:pt x="13643" y="0"/>
                  </a:moveTo>
                  <a:lnTo>
                    <a:pt x="0" y="0"/>
                  </a:lnTo>
                  <a:lnTo>
                    <a:pt x="0" y="1237323"/>
                  </a:lnTo>
                  <a:lnTo>
                    <a:pt x="13643" y="1237323"/>
                  </a:lnTo>
                  <a:lnTo>
                    <a:pt x="13643" y="0"/>
                  </a:lnTo>
                  <a:close/>
                </a:path>
              </a:pathLst>
            </a:custGeom>
            <a:solidFill>
              <a:srgbClr val="0034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14" name="object 6">
              <a:extLst>
                <a:ext uri="{FF2B5EF4-FFF2-40B4-BE49-F238E27FC236}">
                  <a16:creationId xmlns:a16="http://schemas.microsoft.com/office/drawing/2014/main" id="{A34B146B-04F3-4906-A5B3-32D8F95DE534}"/>
                </a:ext>
              </a:extLst>
            </p:cNvPr>
            <p:cNvGrpSpPr/>
            <p:nvPr/>
          </p:nvGrpSpPr>
          <p:grpSpPr>
            <a:xfrm>
              <a:off x="3638180" y="1830016"/>
              <a:ext cx="1457960" cy="287020"/>
              <a:chOff x="3638180" y="1830016"/>
              <a:chExt cx="1457960" cy="287020"/>
            </a:xfrm>
          </p:grpSpPr>
          <p:sp>
            <p:nvSpPr>
              <p:cNvPr id="26" name="object 7">
                <a:extLst>
                  <a:ext uri="{FF2B5EF4-FFF2-40B4-BE49-F238E27FC236}">
                    <a16:creationId xmlns:a16="http://schemas.microsoft.com/office/drawing/2014/main" id="{8159AFAB-580F-4494-9764-FDDD011CF0B1}"/>
                  </a:ext>
                </a:extLst>
              </p:cNvPr>
              <p:cNvSpPr/>
              <p:nvPr/>
            </p:nvSpPr>
            <p:spPr>
              <a:xfrm>
                <a:off x="3638180" y="1841314"/>
                <a:ext cx="275590" cy="271145"/>
              </a:xfrm>
              <a:custGeom>
                <a:avLst/>
                <a:gdLst/>
                <a:ahLst/>
                <a:cxnLst/>
                <a:rect l="l" t="t" r="r" b="b"/>
                <a:pathLst>
                  <a:path w="275589" h="271144">
                    <a:moveTo>
                      <a:pt x="98635" y="0"/>
                    </a:moveTo>
                    <a:lnTo>
                      <a:pt x="0" y="0"/>
                    </a:lnTo>
                    <a:lnTo>
                      <a:pt x="106" y="1884"/>
                    </a:lnTo>
                    <a:lnTo>
                      <a:pt x="1824" y="7942"/>
                    </a:lnTo>
                    <a:lnTo>
                      <a:pt x="5837" y="22775"/>
                    </a:lnTo>
                    <a:lnTo>
                      <a:pt x="9850" y="42691"/>
                    </a:lnTo>
                    <a:lnTo>
                      <a:pt x="11675" y="64375"/>
                    </a:lnTo>
                    <a:lnTo>
                      <a:pt x="11675" y="206674"/>
                    </a:lnTo>
                    <a:lnTo>
                      <a:pt x="9850" y="228353"/>
                    </a:lnTo>
                    <a:lnTo>
                      <a:pt x="5837" y="248269"/>
                    </a:lnTo>
                    <a:lnTo>
                      <a:pt x="1824" y="263105"/>
                    </a:lnTo>
                    <a:lnTo>
                      <a:pt x="0" y="269541"/>
                    </a:lnTo>
                    <a:lnTo>
                      <a:pt x="0" y="271049"/>
                    </a:lnTo>
                    <a:lnTo>
                      <a:pt x="98635" y="271049"/>
                    </a:lnTo>
                    <a:lnTo>
                      <a:pt x="98635" y="269541"/>
                    </a:lnTo>
                    <a:lnTo>
                      <a:pt x="96811" y="263105"/>
                    </a:lnTo>
                    <a:lnTo>
                      <a:pt x="92798" y="248269"/>
                    </a:lnTo>
                    <a:lnTo>
                      <a:pt x="88784" y="228353"/>
                    </a:lnTo>
                    <a:lnTo>
                      <a:pt x="86960" y="206674"/>
                    </a:lnTo>
                    <a:lnTo>
                      <a:pt x="86960" y="64375"/>
                    </a:lnTo>
                    <a:lnTo>
                      <a:pt x="88784" y="42691"/>
                    </a:lnTo>
                    <a:lnTo>
                      <a:pt x="92798" y="22775"/>
                    </a:lnTo>
                    <a:lnTo>
                      <a:pt x="96811" y="7942"/>
                    </a:lnTo>
                    <a:lnTo>
                      <a:pt x="98528" y="1884"/>
                    </a:lnTo>
                    <a:lnTo>
                      <a:pt x="98635" y="0"/>
                    </a:lnTo>
                    <a:close/>
                  </a:path>
                  <a:path w="275589" h="271144">
                    <a:moveTo>
                      <a:pt x="267290" y="0"/>
                    </a:moveTo>
                    <a:lnTo>
                      <a:pt x="178067" y="0"/>
                    </a:lnTo>
                    <a:lnTo>
                      <a:pt x="178067" y="2261"/>
                    </a:lnTo>
                    <a:lnTo>
                      <a:pt x="179692" y="9840"/>
                    </a:lnTo>
                    <a:lnTo>
                      <a:pt x="180895" y="26492"/>
                    </a:lnTo>
                    <a:lnTo>
                      <a:pt x="176168" y="48157"/>
                    </a:lnTo>
                    <a:lnTo>
                      <a:pt x="160005" y="70772"/>
                    </a:lnTo>
                    <a:lnTo>
                      <a:pt x="92227" y="133262"/>
                    </a:lnTo>
                    <a:lnTo>
                      <a:pt x="89986" y="135147"/>
                    </a:lnTo>
                    <a:lnTo>
                      <a:pt x="90353" y="135901"/>
                    </a:lnTo>
                    <a:lnTo>
                      <a:pt x="91484" y="137775"/>
                    </a:lnTo>
                    <a:lnTo>
                      <a:pt x="141932" y="215333"/>
                    </a:lnTo>
                    <a:lnTo>
                      <a:pt x="151148" y="233991"/>
                    </a:lnTo>
                    <a:lnTo>
                      <a:pt x="156374" y="251661"/>
                    </a:lnTo>
                    <a:lnTo>
                      <a:pt x="158707" y="265095"/>
                    </a:lnTo>
                    <a:lnTo>
                      <a:pt x="159241" y="271049"/>
                    </a:lnTo>
                    <a:lnTo>
                      <a:pt x="275195" y="271049"/>
                    </a:lnTo>
                    <a:lnTo>
                      <a:pt x="275195" y="269541"/>
                    </a:lnTo>
                    <a:lnTo>
                      <a:pt x="270885" y="263894"/>
                    </a:lnTo>
                    <a:lnTo>
                      <a:pt x="260187" y="251189"/>
                    </a:lnTo>
                    <a:lnTo>
                      <a:pt x="246451" y="234392"/>
                    </a:lnTo>
                    <a:lnTo>
                      <a:pt x="233029" y="216464"/>
                    </a:lnTo>
                    <a:lnTo>
                      <a:pt x="153597" y="102771"/>
                    </a:lnTo>
                    <a:lnTo>
                      <a:pt x="213459" y="47056"/>
                    </a:lnTo>
                    <a:lnTo>
                      <a:pt x="228543" y="33377"/>
                    </a:lnTo>
                    <a:lnTo>
                      <a:pt x="242353" y="21219"/>
                    </a:lnTo>
                    <a:lnTo>
                      <a:pt x="255174" y="10686"/>
                    </a:lnTo>
                    <a:lnTo>
                      <a:pt x="267290" y="1884"/>
                    </a:lnTo>
                    <a:lnTo>
                      <a:pt x="267290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7" name="object 8">
                <a:extLst>
                  <a:ext uri="{FF2B5EF4-FFF2-40B4-BE49-F238E27FC236}">
                    <a16:creationId xmlns:a16="http://schemas.microsoft.com/office/drawing/2014/main" id="{5F2F398C-5D5A-4E1E-B31D-E7BE3D275CD1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922763" y="1915663"/>
                <a:ext cx="391471" cy="200464"/>
              </a:xfrm>
              <a:prstGeom prst="rect">
                <a:avLst/>
              </a:prstGeom>
            </p:spPr>
          </p:pic>
          <p:sp>
            <p:nvSpPr>
              <p:cNvPr id="28" name="object 9">
                <a:extLst>
                  <a:ext uri="{FF2B5EF4-FFF2-40B4-BE49-F238E27FC236}">
                    <a16:creationId xmlns:a16="http://schemas.microsoft.com/office/drawing/2014/main" id="{BA66C3DF-6258-48ED-AAEA-92247121A5D5}"/>
                  </a:ext>
                </a:extLst>
              </p:cNvPr>
              <p:cNvSpPr/>
              <p:nvPr/>
            </p:nvSpPr>
            <p:spPr>
              <a:xfrm>
                <a:off x="4329265" y="1830025"/>
                <a:ext cx="766445" cy="287020"/>
              </a:xfrm>
              <a:custGeom>
                <a:avLst/>
                <a:gdLst/>
                <a:ahLst/>
                <a:cxnLst/>
                <a:rect l="l" t="t" r="r" b="b"/>
                <a:pathLst>
                  <a:path w="766445" h="287019">
                    <a:moveTo>
                      <a:pt x="95250" y="280835"/>
                    </a:moveTo>
                    <a:lnTo>
                      <a:pt x="89408" y="259562"/>
                    </a:lnTo>
                    <a:lnTo>
                      <a:pt x="85394" y="239649"/>
                    </a:lnTo>
                    <a:lnTo>
                      <a:pt x="83578" y="217970"/>
                    </a:lnTo>
                    <a:lnTo>
                      <a:pt x="83578" y="0"/>
                    </a:lnTo>
                    <a:lnTo>
                      <a:pt x="11671" y="7531"/>
                    </a:lnTo>
                    <a:lnTo>
                      <a:pt x="0" y="9029"/>
                    </a:lnTo>
                    <a:lnTo>
                      <a:pt x="6591" y="31064"/>
                    </a:lnTo>
                    <a:lnTo>
                      <a:pt x="10858" y="50457"/>
                    </a:lnTo>
                    <a:lnTo>
                      <a:pt x="12801" y="71894"/>
                    </a:lnTo>
                    <a:lnTo>
                      <a:pt x="12801" y="217970"/>
                    </a:lnTo>
                    <a:lnTo>
                      <a:pt x="10972" y="239649"/>
                    </a:lnTo>
                    <a:lnTo>
                      <a:pt x="6972" y="259562"/>
                    </a:lnTo>
                    <a:lnTo>
                      <a:pt x="1130" y="280835"/>
                    </a:lnTo>
                    <a:lnTo>
                      <a:pt x="1130" y="282346"/>
                    </a:lnTo>
                    <a:lnTo>
                      <a:pt x="95250" y="282346"/>
                    </a:lnTo>
                    <a:lnTo>
                      <a:pt x="95250" y="280835"/>
                    </a:lnTo>
                    <a:close/>
                  </a:path>
                  <a:path w="766445" h="287019">
                    <a:moveTo>
                      <a:pt x="325628" y="185966"/>
                    </a:moveTo>
                    <a:lnTo>
                      <a:pt x="316953" y="141617"/>
                    </a:lnTo>
                    <a:lnTo>
                      <a:pt x="293763" y="111201"/>
                    </a:lnTo>
                    <a:lnTo>
                      <a:pt x="246570" y="91744"/>
                    </a:lnTo>
                    <a:lnTo>
                      <a:pt x="246570" y="185966"/>
                    </a:lnTo>
                    <a:lnTo>
                      <a:pt x="245694" y="214744"/>
                    </a:lnTo>
                    <a:lnTo>
                      <a:pt x="242100" y="241731"/>
                    </a:lnTo>
                    <a:lnTo>
                      <a:pt x="234340" y="261721"/>
                    </a:lnTo>
                    <a:lnTo>
                      <a:pt x="220967" y="269544"/>
                    </a:lnTo>
                    <a:lnTo>
                      <a:pt x="207505" y="261721"/>
                    </a:lnTo>
                    <a:lnTo>
                      <a:pt x="199885" y="241731"/>
                    </a:lnTo>
                    <a:lnTo>
                      <a:pt x="196507" y="214744"/>
                    </a:lnTo>
                    <a:lnTo>
                      <a:pt x="195745" y="185966"/>
                    </a:lnTo>
                    <a:lnTo>
                      <a:pt x="196507" y="157759"/>
                    </a:lnTo>
                    <a:lnTo>
                      <a:pt x="199885" y="131660"/>
                    </a:lnTo>
                    <a:lnTo>
                      <a:pt x="207505" y="112483"/>
                    </a:lnTo>
                    <a:lnTo>
                      <a:pt x="220967" y="105029"/>
                    </a:lnTo>
                    <a:lnTo>
                      <a:pt x="234340" y="112433"/>
                    </a:lnTo>
                    <a:lnTo>
                      <a:pt x="242100" y="131521"/>
                    </a:lnTo>
                    <a:lnTo>
                      <a:pt x="245694" y="157607"/>
                    </a:lnTo>
                    <a:lnTo>
                      <a:pt x="246570" y="185966"/>
                    </a:lnTo>
                    <a:lnTo>
                      <a:pt x="246570" y="91744"/>
                    </a:lnTo>
                    <a:lnTo>
                      <a:pt x="181495" y="93637"/>
                    </a:lnTo>
                    <a:lnTo>
                      <a:pt x="125260" y="141452"/>
                    </a:lnTo>
                    <a:lnTo>
                      <a:pt x="116687" y="185966"/>
                    </a:lnTo>
                    <a:lnTo>
                      <a:pt x="125260" y="230962"/>
                    </a:lnTo>
                    <a:lnTo>
                      <a:pt x="148221" y="262394"/>
                    </a:lnTo>
                    <a:lnTo>
                      <a:pt x="181495" y="280835"/>
                    </a:lnTo>
                    <a:lnTo>
                      <a:pt x="220967" y="286854"/>
                    </a:lnTo>
                    <a:lnTo>
                      <a:pt x="260350" y="280835"/>
                    </a:lnTo>
                    <a:lnTo>
                      <a:pt x="280822" y="269544"/>
                    </a:lnTo>
                    <a:lnTo>
                      <a:pt x="293763" y="262394"/>
                    </a:lnTo>
                    <a:lnTo>
                      <a:pt x="316953" y="230962"/>
                    </a:lnTo>
                    <a:lnTo>
                      <a:pt x="325628" y="185966"/>
                    </a:lnTo>
                    <a:close/>
                  </a:path>
                  <a:path w="766445" h="287019">
                    <a:moveTo>
                      <a:pt x="551484" y="90347"/>
                    </a:moveTo>
                    <a:lnTo>
                      <a:pt x="493141" y="90347"/>
                    </a:lnTo>
                    <a:lnTo>
                      <a:pt x="493141" y="91859"/>
                    </a:lnTo>
                    <a:lnTo>
                      <a:pt x="495274" y="97231"/>
                    </a:lnTo>
                    <a:lnTo>
                      <a:pt x="499249" y="109740"/>
                    </a:lnTo>
                    <a:lnTo>
                      <a:pt x="501396" y="126479"/>
                    </a:lnTo>
                    <a:lnTo>
                      <a:pt x="498030" y="144564"/>
                    </a:lnTo>
                    <a:lnTo>
                      <a:pt x="468668" y="215709"/>
                    </a:lnTo>
                    <a:lnTo>
                      <a:pt x="436664" y="144183"/>
                    </a:lnTo>
                    <a:lnTo>
                      <a:pt x="432803" y="126161"/>
                    </a:lnTo>
                    <a:lnTo>
                      <a:pt x="434594" y="109550"/>
                    </a:lnTo>
                    <a:lnTo>
                      <a:pt x="438365" y="97180"/>
                    </a:lnTo>
                    <a:lnTo>
                      <a:pt x="440436" y="91859"/>
                    </a:lnTo>
                    <a:lnTo>
                      <a:pt x="440436" y="90347"/>
                    </a:lnTo>
                    <a:lnTo>
                      <a:pt x="328612" y="90347"/>
                    </a:lnTo>
                    <a:lnTo>
                      <a:pt x="328612" y="91478"/>
                    </a:lnTo>
                    <a:lnTo>
                      <a:pt x="332092" y="97586"/>
                    </a:lnTo>
                    <a:lnTo>
                      <a:pt x="340614" y="111531"/>
                    </a:lnTo>
                    <a:lnTo>
                      <a:pt x="351332" y="130124"/>
                    </a:lnTo>
                    <a:lnTo>
                      <a:pt x="361365" y="150202"/>
                    </a:lnTo>
                    <a:lnTo>
                      <a:pt x="420852" y="282346"/>
                    </a:lnTo>
                    <a:lnTo>
                      <a:pt x="464146" y="282346"/>
                    </a:lnTo>
                    <a:lnTo>
                      <a:pt x="519861" y="150583"/>
                    </a:lnTo>
                    <a:lnTo>
                      <a:pt x="529412" y="130505"/>
                    </a:lnTo>
                    <a:lnTo>
                      <a:pt x="539762" y="111912"/>
                    </a:lnTo>
                    <a:lnTo>
                      <a:pt x="548068" y="97967"/>
                    </a:lnTo>
                    <a:lnTo>
                      <a:pt x="551484" y="91859"/>
                    </a:lnTo>
                    <a:lnTo>
                      <a:pt x="551484" y="90347"/>
                    </a:lnTo>
                    <a:close/>
                  </a:path>
                  <a:path w="766445" h="287019">
                    <a:moveTo>
                      <a:pt x="766419" y="246583"/>
                    </a:moveTo>
                    <a:lnTo>
                      <a:pt x="765289" y="245452"/>
                    </a:lnTo>
                    <a:lnTo>
                      <a:pt x="753325" y="249072"/>
                    </a:lnTo>
                    <a:lnTo>
                      <a:pt x="751446" y="248094"/>
                    </a:lnTo>
                    <a:lnTo>
                      <a:pt x="746099" y="245313"/>
                    </a:lnTo>
                    <a:lnTo>
                      <a:pt x="742530" y="235127"/>
                    </a:lnTo>
                    <a:lnTo>
                      <a:pt x="741578" y="219468"/>
                    </a:lnTo>
                    <a:lnTo>
                      <a:pt x="741578" y="181076"/>
                    </a:lnTo>
                    <a:lnTo>
                      <a:pt x="741578" y="169786"/>
                    </a:lnTo>
                    <a:lnTo>
                      <a:pt x="741578" y="154724"/>
                    </a:lnTo>
                    <a:lnTo>
                      <a:pt x="737819" y="128905"/>
                    </a:lnTo>
                    <a:lnTo>
                      <a:pt x="725335" y="107721"/>
                    </a:lnTo>
                    <a:lnTo>
                      <a:pt x="724052" y="106908"/>
                    </a:lnTo>
                    <a:lnTo>
                      <a:pt x="702348" y="93370"/>
                    </a:lnTo>
                    <a:lnTo>
                      <a:pt x="671931" y="88823"/>
                    </a:lnTo>
                    <a:lnTo>
                      <a:pt x="671931" y="243192"/>
                    </a:lnTo>
                    <a:lnTo>
                      <a:pt x="667410" y="246583"/>
                    </a:lnTo>
                    <a:lnTo>
                      <a:pt x="662901" y="248094"/>
                    </a:lnTo>
                    <a:lnTo>
                      <a:pt x="657618" y="248094"/>
                    </a:lnTo>
                    <a:lnTo>
                      <a:pt x="645426" y="245364"/>
                    </a:lnTo>
                    <a:lnTo>
                      <a:pt x="636587" y="237871"/>
                    </a:lnTo>
                    <a:lnTo>
                      <a:pt x="631202" y="226644"/>
                    </a:lnTo>
                    <a:lnTo>
                      <a:pt x="629386" y="212699"/>
                    </a:lnTo>
                    <a:lnTo>
                      <a:pt x="631024" y="200139"/>
                    </a:lnTo>
                    <a:lnTo>
                      <a:pt x="636257" y="190106"/>
                    </a:lnTo>
                    <a:lnTo>
                      <a:pt x="645591" y="183476"/>
                    </a:lnTo>
                    <a:lnTo>
                      <a:pt x="659511" y="181076"/>
                    </a:lnTo>
                    <a:lnTo>
                      <a:pt x="663270" y="181076"/>
                    </a:lnTo>
                    <a:lnTo>
                      <a:pt x="667029" y="181457"/>
                    </a:lnTo>
                    <a:lnTo>
                      <a:pt x="670801" y="182587"/>
                    </a:lnTo>
                    <a:lnTo>
                      <a:pt x="670826" y="235127"/>
                    </a:lnTo>
                    <a:lnTo>
                      <a:pt x="671182" y="239052"/>
                    </a:lnTo>
                    <a:lnTo>
                      <a:pt x="671931" y="243192"/>
                    </a:lnTo>
                    <a:lnTo>
                      <a:pt x="671931" y="88823"/>
                    </a:lnTo>
                    <a:lnTo>
                      <a:pt x="667029" y="88087"/>
                    </a:lnTo>
                    <a:lnTo>
                      <a:pt x="648881" y="88874"/>
                    </a:lnTo>
                    <a:lnTo>
                      <a:pt x="626287" y="91249"/>
                    </a:lnTo>
                    <a:lnTo>
                      <a:pt x="600443" y="95237"/>
                    </a:lnTo>
                    <a:lnTo>
                      <a:pt x="572541" y="100888"/>
                    </a:lnTo>
                    <a:lnTo>
                      <a:pt x="572541" y="160375"/>
                    </a:lnTo>
                    <a:lnTo>
                      <a:pt x="574433" y="160375"/>
                    </a:lnTo>
                    <a:lnTo>
                      <a:pt x="585228" y="152019"/>
                    </a:lnTo>
                    <a:lnTo>
                      <a:pt x="610565" y="133642"/>
                    </a:lnTo>
                    <a:lnTo>
                      <a:pt x="639864" y="115265"/>
                    </a:lnTo>
                    <a:lnTo>
                      <a:pt x="662520" y="106908"/>
                    </a:lnTo>
                    <a:lnTo>
                      <a:pt x="667308" y="109893"/>
                    </a:lnTo>
                    <a:lnTo>
                      <a:pt x="669772" y="118389"/>
                    </a:lnTo>
                    <a:lnTo>
                      <a:pt x="670674" y="131686"/>
                    </a:lnTo>
                    <a:lnTo>
                      <a:pt x="670801" y="169786"/>
                    </a:lnTo>
                    <a:lnTo>
                      <a:pt x="659384" y="165950"/>
                    </a:lnTo>
                    <a:lnTo>
                      <a:pt x="647738" y="163385"/>
                    </a:lnTo>
                    <a:lnTo>
                      <a:pt x="636816" y="161950"/>
                    </a:lnTo>
                    <a:lnTo>
                      <a:pt x="627507" y="161505"/>
                    </a:lnTo>
                    <a:lnTo>
                      <a:pt x="600456" y="165874"/>
                    </a:lnTo>
                    <a:lnTo>
                      <a:pt x="577634" y="178346"/>
                    </a:lnTo>
                    <a:lnTo>
                      <a:pt x="561860" y="198031"/>
                    </a:lnTo>
                    <a:lnTo>
                      <a:pt x="555980" y="223989"/>
                    </a:lnTo>
                    <a:lnTo>
                      <a:pt x="559790" y="246087"/>
                    </a:lnTo>
                    <a:lnTo>
                      <a:pt x="571220" y="266065"/>
                    </a:lnTo>
                    <a:lnTo>
                      <a:pt x="590283" y="280530"/>
                    </a:lnTo>
                    <a:lnTo>
                      <a:pt x="616966" y="286105"/>
                    </a:lnTo>
                    <a:lnTo>
                      <a:pt x="637819" y="283057"/>
                    </a:lnTo>
                    <a:lnTo>
                      <a:pt x="654189" y="275234"/>
                    </a:lnTo>
                    <a:lnTo>
                      <a:pt x="666254" y="264668"/>
                    </a:lnTo>
                    <a:lnTo>
                      <a:pt x="674192" y="253352"/>
                    </a:lnTo>
                    <a:lnTo>
                      <a:pt x="680783" y="267360"/>
                    </a:lnTo>
                    <a:lnTo>
                      <a:pt x="690803" y="277634"/>
                    </a:lnTo>
                    <a:lnTo>
                      <a:pt x="703999" y="283959"/>
                    </a:lnTo>
                    <a:lnTo>
                      <a:pt x="720128" y="286105"/>
                    </a:lnTo>
                    <a:lnTo>
                      <a:pt x="739216" y="283006"/>
                    </a:lnTo>
                    <a:lnTo>
                      <a:pt x="753440" y="274535"/>
                    </a:lnTo>
                    <a:lnTo>
                      <a:pt x="762571" y="261962"/>
                    </a:lnTo>
                    <a:lnTo>
                      <a:pt x="764730" y="253352"/>
                    </a:lnTo>
                    <a:lnTo>
                      <a:pt x="765797" y="249072"/>
                    </a:lnTo>
                    <a:lnTo>
                      <a:pt x="766419" y="246583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5" name="object 10">
              <a:extLst>
                <a:ext uri="{FF2B5EF4-FFF2-40B4-BE49-F238E27FC236}">
                  <a16:creationId xmlns:a16="http://schemas.microsoft.com/office/drawing/2014/main" id="{44A4D08E-DDB3-40C6-B240-48D1F71C0151}"/>
                </a:ext>
              </a:extLst>
            </p:cNvPr>
            <p:cNvGrpSpPr/>
            <p:nvPr/>
          </p:nvGrpSpPr>
          <p:grpSpPr>
            <a:xfrm>
              <a:off x="3638179" y="1414054"/>
              <a:ext cx="1960245" cy="296545"/>
              <a:chOff x="3638179" y="1414054"/>
              <a:chExt cx="1960245" cy="296545"/>
            </a:xfrm>
          </p:grpSpPr>
          <p:pic>
            <p:nvPicPr>
              <p:cNvPr id="17" name="object 11">
                <a:extLst>
                  <a:ext uri="{FF2B5EF4-FFF2-40B4-BE49-F238E27FC236}">
                    <a16:creationId xmlns:a16="http://schemas.microsoft.com/office/drawing/2014/main" id="{1C3162E8-9181-478B-93AE-6FBCE1E1532D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902767" y="1511559"/>
                <a:ext cx="216841" cy="194255"/>
              </a:xfrm>
              <a:prstGeom prst="rect">
                <a:avLst/>
              </a:prstGeom>
            </p:spPr>
          </p:pic>
          <p:sp>
            <p:nvSpPr>
              <p:cNvPr id="18" name="object 12">
                <a:extLst>
                  <a:ext uri="{FF2B5EF4-FFF2-40B4-BE49-F238E27FC236}">
                    <a16:creationId xmlns:a16="http://schemas.microsoft.com/office/drawing/2014/main" id="{F91FCF6E-C412-4F8E-A386-449F73B46CC9}"/>
                  </a:ext>
                </a:extLst>
              </p:cNvPr>
              <p:cNvSpPr/>
              <p:nvPr/>
            </p:nvSpPr>
            <p:spPr>
              <a:xfrm>
                <a:off x="4154639" y="1414054"/>
                <a:ext cx="94615" cy="292100"/>
              </a:xfrm>
              <a:custGeom>
                <a:avLst/>
                <a:gdLst/>
                <a:ahLst/>
                <a:cxnLst/>
                <a:rect l="l" t="t" r="r" b="b"/>
                <a:pathLst>
                  <a:path w="94614" h="292100">
                    <a:moveTo>
                      <a:pt x="82437" y="99766"/>
                    </a:moveTo>
                    <a:lnTo>
                      <a:pt x="0" y="99766"/>
                    </a:lnTo>
                    <a:lnTo>
                      <a:pt x="0" y="101274"/>
                    </a:lnTo>
                    <a:lnTo>
                      <a:pt x="1822" y="107704"/>
                    </a:lnTo>
                    <a:lnTo>
                      <a:pt x="5832" y="122538"/>
                    </a:lnTo>
                    <a:lnTo>
                      <a:pt x="9841" y="142456"/>
                    </a:lnTo>
                    <a:lnTo>
                      <a:pt x="11664" y="164141"/>
                    </a:lnTo>
                    <a:lnTo>
                      <a:pt x="11664" y="227385"/>
                    </a:lnTo>
                    <a:lnTo>
                      <a:pt x="9841" y="249066"/>
                    </a:lnTo>
                    <a:lnTo>
                      <a:pt x="5832" y="268985"/>
                    </a:lnTo>
                    <a:lnTo>
                      <a:pt x="1822" y="283821"/>
                    </a:lnTo>
                    <a:lnTo>
                      <a:pt x="0" y="290252"/>
                    </a:lnTo>
                    <a:lnTo>
                      <a:pt x="0" y="291760"/>
                    </a:lnTo>
                    <a:lnTo>
                      <a:pt x="94112" y="291760"/>
                    </a:lnTo>
                    <a:lnTo>
                      <a:pt x="94112" y="290252"/>
                    </a:lnTo>
                    <a:lnTo>
                      <a:pt x="92288" y="283821"/>
                    </a:lnTo>
                    <a:lnTo>
                      <a:pt x="88274" y="268985"/>
                    </a:lnTo>
                    <a:lnTo>
                      <a:pt x="84261" y="249066"/>
                    </a:lnTo>
                    <a:lnTo>
                      <a:pt x="82437" y="227385"/>
                    </a:lnTo>
                    <a:lnTo>
                      <a:pt x="82437" y="99766"/>
                    </a:lnTo>
                    <a:close/>
                  </a:path>
                  <a:path w="94614" h="292100">
                    <a:moveTo>
                      <a:pt x="43663" y="0"/>
                    </a:moveTo>
                    <a:lnTo>
                      <a:pt x="27169" y="3247"/>
                    </a:lnTo>
                    <a:lnTo>
                      <a:pt x="13639" y="12142"/>
                    </a:lnTo>
                    <a:lnTo>
                      <a:pt x="4485" y="25413"/>
                    </a:lnTo>
                    <a:lnTo>
                      <a:pt x="1120" y="41789"/>
                    </a:lnTo>
                    <a:lnTo>
                      <a:pt x="4591" y="58165"/>
                    </a:lnTo>
                    <a:lnTo>
                      <a:pt x="13922" y="71436"/>
                    </a:lnTo>
                    <a:lnTo>
                      <a:pt x="27487" y="80331"/>
                    </a:lnTo>
                    <a:lnTo>
                      <a:pt x="43663" y="83578"/>
                    </a:lnTo>
                    <a:lnTo>
                      <a:pt x="59996" y="80331"/>
                    </a:lnTo>
                    <a:lnTo>
                      <a:pt x="73540" y="71436"/>
                    </a:lnTo>
                    <a:lnTo>
                      <a:pt x="82779" y="58165"/>
                    </a:lnTo>
                    <a:lnTo>
                      <a:pt x="86196" y="41789"/>
                    </a:lnTo>
                    <a:lnTo>
                      <a:pt x="82832" y="25413"/>
                    </a:lnTo>
                    <a:lnTo>
                      <a:pt x="73682" y="12142"/>
                    </a:lnTo>
                    <a:lnTo>
                      <a:pt x="60155" y="3247"/>
                    </a:lnTo>
                    <a:lnTo>
                      <a:pt x="43663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9" name="object 13">
                <a:extLst>
                  <a:ext uri="{FF2B5EF4-FFF2-40B4-BE49-F238E27FC236}">
                    <a16:creationId xmlns:a16="http://schemas.microsoft.com/office/drawing/2014/main" id="{15C1BD56-56E8-4CFE-917B-8CE2CB87EEC7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4485504" y="1511558"/>
                <a:ext cx="194632" cy="198779"/>
              </a:xfrm>
              <a:prstGeom prst="rect">
                <a:avLst/>
              </a:prstGeom>
            </p:spPr>
          </p:pic>
          <p:pic>
            <p:nvPicPr>
              <p:cNvPr id="20" name="object 14">
                <a:extLst>
                  <a:ext uri="{FF2B5EF4-FFF2-40B4-BE49-F238E27FC236}">
                    <a16:creationId xmlns:a16="http://schemas.microsoft.com/office/drawing/2014/main" id="{24451714-D5D2-4D27-B1EE-929BCE61B8BB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4704585" y="1509114"/>
                <a:ext cx="164131" cy="196700"/>
              </a:xfrm>
              <a:prstGeom prst="rect">
                <a:avLst/>
              </a:prstGeom>
            </p:spPr>
          </p:pic>
          <p:pic>
            <p:nvPicPr>
              <p:cNvPr id="21" name="object 15">
                <a:extLst>
                  <a:ext uri="{FF2B5EF4-FFF2-40B4-BE49-F238E27FC236}">
                    <a16:creationId xmlns:a16="http://schemas.microsoft.com/office/drawing/2014/main" id="{92DE4201-EBBA-458C-B823-A0BB47C7638A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889551" y="1513826"/>
                <a:ext cx="191240" cy="191983"/>
              </a:xfrm>
              <a:prstGeom prst="rect">
                <a:avLst/>
              </a:prstGeom>
            </p:spPr>
          </p:pic>
          <p:sp>
            <p:nvSpPr>
              <p:cNvPr id="22" name="object 16">
                <a:extLst>
                  <a:ext uri="{FF2B5EF4-FFF2-40B4-BE49-F238E27FC236}">
                    <a16:creationId xmlns:a16="http://schemas.microsoft.com/office/drawing/2014/main" id="{AD4E066C-6D56-4BCB-B1ED-FAD1E730F4F5}"/>
                  </a:ext>
                </a:extLst>
              </p:cNvPr>
              <p:cNvSpPr/>
              <p:nvPr/>
            </p:nvSpPr>
            <p:spPr>
              <a:xfrm>
                <a:off x="5106746" y="1414061"/>
                <a:ext cx="259079" cy="296545"/>
              </a:xfrm>
              <a:custGeom>
                <a:avLst/>
                <a:gdLst/>
                <a:ahLst/>
                <a:cxnLst/>
                <a:rect l="l" t="t" r="r" b="b"/>
                <a:pathLst>
                  <a:path w="259079" h="296544">
                    <a:moveTo>
                      <a:pt x="86194" y="41783"/>
                    </a:moveTo>
                    <a:lnTo>
                      <a:pt x="82829" y="25412"/>
                    </a:lnTo>
                    <a:lnTo>
                      <a:pt x="73685" y="12141"/>
                    </a:lnTo>
                    <a:lnTo>
                      <a:pt x="60159" y="3251"/>
                    </a:lnTo>
                    <a:lnTo>
                      <a:pt x="43662" y="0"/>
                    </a:lnTo>
                    <a:lnTo>
                      <a:pt x="27165" y="3251"/>
                    </a:lnTo>
                    <a:lnTo>
                      <a:pt x="13639" y="12141"/>
                    </a:lnTo>
                    <a:lnTo>
                      <a:pt x="4483" y="25412"/>
                    </a:lnTo>
                    <a:lnTo>
                      <a:pt x="1117" y="41783"/>
                    </a:lnTo>
                    <a:lnTo>
                      <a:pt x="4597" y="58166"/>
                    </a:lnTo>
                    <a:lnTo>
                      <a:pt x="13919" y="71437"/>
                    </a:lnTo>
                    <a:lnTo>
                      <a:pt x="27482" y="80327"/>
                    </a:lnTo>
                    <a:lnTo>
                      <a:pt x="43662" y="83578"/>
                    </a:lnTo>
                    <a:lnTo>
                      <a:pt x="59994" y="80327"/>
                    </a:lnTo>
                    <a:lnTo>
                      <a:pt x="73545" y="71437"/>
                    </a:lnTo>
                    <a:lnTo>
                      <a:pt x="82778" y="58166"/>
                    </a:lnTo>
                    <a:lnTo>
                      <a:pt x="86194" y="41783"/>
                    </a:lnTo>
                    <a:close/>
                  </a:path>
                  <a:path w="259079" h="296544">
                    <a:moveTo>
                      <a:pt x="94107" y="290245"/>
                    </a:moveTo>
                    <a:lnTo>
                      <a:pt x="92290" y="283819"/>
                    </a:lnTo>
                    <a:lnTo>
                      <a:pt x="88277" y="268986"/>
                    </a:lnTo>
                    <a:lnTo>
                      <a:pt x="84264" y="249059"/>
                    </a:lnTo>
                    <a:lnTo>
                      <a:pt x="82435" y="227380"/>
                    </a:lnTo>
                    <a:lnTo>
                      <a:pt x="82435" y="99758"/>
                    </a:lnTo>
                    <a:lnTo>
                      <a:pt x="0" y="99758"/>
                    </a:lnTo>
                    <a:lnTo>
                      <a:pt x="0" y="101269"/>
                    </a:lnTo>
                    <a:lnTo>
                      <a:pt x="1816" y="107708"/>
                    </a:lnTo>
                    <a:lnTo>
                      <a:pt x="5829" y="122542"/>
                    </a:lnTo>
                    <a:lnTo>
                      <a:pt x="9842" y="142455"/>
                    </a:lnTo>
                    <a:lnTo>
                      <a:pt x="11658" y="164134"/>
                    </a:lnTo>
                    <a:lnTo>
                      <a:pt x="11658" y="227380"/>
                    </a:lnTo>
                    <a:lnTo>
                      <a:pt x="9842" y="249059"/>
                    </a:lnTo>
                    <a:lnTo>
                      <a:pt x="5829" y="268986"/>
                    </a:lnTo>
                    <a:lnTo>
                      <a:pt x="1816" y="283819"/>
                    </a:lnTo>
                    <a:lnTo>
                      <a:pt x="0" y="290245"/>
                    </a:lnTo>
                    <a:lnTo>
                      <a:pt x="0" y="291757"/>
                    </a:lnTo>
                    <a:lnTo>
                      <a:pt x="94107" y="291757"/>
                    </a:lnTo>
                    <a:lnTo>
                      <a:pt x="94107" y="290245"/>
                    </a:lnTo>
                    <a:close/>
                  </a:path>
                  <a:path w="259079" h="296544">
                    <a:moveTo>
                      <a:pt x="258991" y="99758"/>
                    </a:moveTo>
                    <a:lnTo>
                      <a:pt x="208546" y="99758"/>
                    </a:lnTo>
                    <a:lnTo>
                      <a:pt x="208546" y="28232"/>
                    </a:lnTo>
                    <a:lnTo>
                      <a:pt x="188277" y="47409"/>
                    </a:lnTo>
                    <a:lnTo>
                      <a:pt x="165811" y="65557"/>
                    </a:lnTo>
                    <a:lnTo>
                      <a:pt x="140258" y="82918"/>
                    </a:lnTo>
                    <a:lnTo>
                      <a:pt x="110667" y="99758"/>
                    </a:lnTo>
                    <a:lnTo>
                      <a:pt x="110667" y="118592"/>
                    </a:lnTo>
                    <a:lnTo>
                      <a:pt x="138150" y="118592"/>
                    </a:lnTo>
                    <a:lnTo>
                      <a:pt x="138150" y="230022"/>
                    </a:lnTo>
                    <a:lnTo>
                      <a:pt x="142036" y="258800"/>
                    </a:lnTo>
                    <a:lnTo>
                      <a:pt x="153162" y="279527"/>
                    </a:lnTo>
                    <a:lnTo>
                      <a:pt x="170700" y="292061"/>
                    </a:lnTo>
                    <a:lnTo>
                      <a:pt x="193865" y="296278"/>
                    </a:lnTo>
                    <a:lnTo>
                      <a:pt x="218300" y="291769"/>
                    </a:lnTo>
                    <a:lnTo>
                      <a:pt x="236359" y="279946"/>
                    </a:lnTo>
                    <a:lnTo>
                      <a:pt x="248970" y="263398"/>
                    </a:lnTo>
                    <a:lnTo>
                      <a:pt x="257111" y="244703"/>
                    </a:lnTo>
                    <a:lnTo>
                      <a:pt x="248818" y="247713"/>
                    </a:lnTo>
                    <a:lnTo>
                      <a:pt x="240538" y="249961"/>
                    </a:lnTo>
                    <a:lnTo>
                      <a:pt x="233019" y="249961"/>
                    </a:lnTo>
                    <a:lnTo>
                      <a:pt x="223532" y="248551"/>
                    </a:lnTo>
                    <a:lnTo>
                      <a:pt x="215887" y="243992"/>
                    </a:lnTo>
                    <a:lnTo>
                      <a:pt x="210781" y="235839"/>
                    </a:lnTo>
                    <a:lnTo>
                      <a:pt x="208915" y="223621"/>
                    </a:lnTo>
                    <a:lnTo>
                      <a:pt x="208546" y="118592"/>
                    </a:lnTo>
                    <a:lnTo>
                      <a:pt x="258991" y="118592"/>
                    </a:lnTo>
                    <a:lnTo>
                      <a:pt x="258991" y="99758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3" name="object 17">
                <a:extLst>
                  <a:ext uri="{FF2B5EF4-FFF2-40B4-BE49-F238E27FC236}">
                    <a16:creationId xmlns:a16="http://schemas.microsoft.com/office/drawing/2014/main" id="{E656E980-B150-473B-860C-C5369E70E663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5387563" y="1511562"/>
                <a:ext cx="210433" cy="198014"/>
              </a:xfrm>
              <a:prstGeom prst="rect">
                <a:avLst/>
              </a:prstGeom>
            </p:spPr>
          </p:pic>
          <p:pic>
            <p:nvPicPr>
              <p:cNvPr id="24" name="object 18">
                <a:extLst>
                  <a:ext uri="{FF2B5EF4-FFF2-40B4-BE49-F238E27FC236}">
                    <a16:creationId xmlns:a16="http://schemas.microsoft.com/office/drawing/2014/main" id="{952DC8FF-5B63-44ED-960B-EDD030043D2C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64926" y="1513820"/>
                <a:ext cx="222862" cy="191994"/>
              </a:xfrm>
              <a:prstGeom prst="rect">
                <a:avLst/>
              </a:prstGeom>
            </p:spPr>
          </p:pic>
          <p:sp>
            <p:nvSpPr>
              <p:cNvPr id="25" name="object 19">
                <a:extLst>
                  <a:ext uri="{FF2B5EF4-FFF2-40B4-BE49-F238E27FC236}">
                    <a16:creationId xmlns:a16="http://schemas.microsoft.com/office/drawing/2014/main" id="{2EEF2241-1BC2-41C1-A015-4D1E23EEA541}"/>
                  </a:ext>
                </a:extLst>
              </p:cNvPr>
              <p:cNvSpPr/>
              <p:nvPr/>
            </p:nvSpPr>
            <p:spPr>
              <a:xfrm>
                <a:off x="3638179" y="1434754"/>
                <a:ext cx="252729" cy="275590"/>
              </a:xfrm>
              <a:custGeom>
                <a:avLst/>
                <a:gdLst/>
                <a:ahLst/>
                <a:cxnLst/>
                <a:rect l="l" t="t" r="r" b="b"/>
                <a:pathLst>
                  <a:path w="252729" h="275589">
                    <a:moveTo>
                      <a:pt x="252693" y="0"/>
                    </a:moveTo>
                    <a:lnTo>
                      <a:pt x="180895" y="0"/>
                    </a:lnTo>
                    <a:lnTo>
                      <a:pt x="180895" y="2261"/>
                    </a:lnTo>
                    <a:lnTo>
                      <a:pt x="184541" y="11886"/>
                    </a:lnTo>
                    <a:lnTo>
                      <a:pt x="192564" y="34074"/>
                    </a:lnTo>
                    <a:lnTo>
                      <a:pt x="200587" y="63884"/>
                    </a:lnTo>
                    <a:lnTo>
                      <a:pt x="204234" y="96374"/>
                    </a:lnTo>
                    <a:lnTo>
                      <a:pt x="204234" y="168288"/>
                    </a:lnTo>
                    <a:lnTo>
                      <a:pt x="200168" y="202301"/>
                    </a:lnTo>
                    <a:lnTo>
                      <a:pt x="188515" y="226117"/>
                    </a:lnTo>
                    <a:lnTo>
                      <a:pt x="170088" y="240122"/>
                    </a:lnTo>
                    <a:lnTo>
                      <a:pt x="145702" y="244704"/>
                    </a:lnTo>
                    <a:lnTo>
                      <a:pt x="121272" y="240134"/>
                    </a:lnTo>
                    <a:lnTo>
                      <a:pt x="102778" y="225928"/>
                    </a:lnTo>
                    <a:lnTo>
                      <a:pt x="91063" y="201347"/>
                    </a:lnTo>
                    <a:lnTo>
                      <a:pt x="86971" y="165649"/>
                    </a:lnTo>
                    <a:lnTo>
                      <a:pt x="86971" y="64385"/>
                    </a:lnTo>
                    <a:lnTo>
                      <a:pt x="88793" y="42700"/>
                    </a:lnTo>
                    <a:lnTo>
                      <a:pt x="92803" y="22780"/>
                    </a:lnTo>
                    <a:lnTo>
                      <a:pt x="98635" y="1507"/>
                    </a:lnTo>
                    <a:lnTo>
                      <a:pt x="98635" y="0"/>
                    </a:lnTo>
                    <a:lnTo>
                      <a:pt x="0" y="0"/>
                    </a:lnTo>
                    <a:lnTo>
                      <a:pt x="0" y="1507"/>
                    </a:lnTo>
                    <a:lnTo>
                      <a:pt x="5837" y="22780"/>
                    </a:lnTo>
                    <a:lnTo>
                      <a:pt x="9850" y="42700"/>
                    </a:lnTo>
                    <a:lnTo>
                      <a:pt x="11675" y="64385"/>
                    </a:lnTo>
                    <a:lnTo>
                      <a:pt x="11675" y="156613"/>
                    </a:lnTo>
                    <a:lnTo>
                      <a:pt x="21922" y="213796"/>
                    </a:lnTo>
                    <a:lnTo>
                      <a:pt x="48476" y="250404"/>
                    </a:lnTo>
                    <a:lnTo>
                      <a:pt x="85052" y="269859"/>
                    </a:lnTo>
                    <a:lnTo>
                      <a:pt x="125367" y="275583"/>
                    </a:lnTo>
                    <a:lnTo>
                      <a:pt x="165756" y="269617"/>
                    </a:lnTo>
                    <a:lnTo>
                      <a:pt x="198819" y="250733"/>
                    </a:lnTo>
                    <a:lnTo>
                      <a:pt x="221153" y="217450"/>
                    </a:lnTo>
                    <a:lnTo>
                      <a:pt x="229354" y="168288"/>
                    </a:lnTo>
                    <a:lnTo>
                      <a:pt x="229354" y="96374"/>
                    </a:lnTo>
                    <a:lnTo>
                      <a:pt x="233001" y="63884"/>
                    </a:lnTo>
                    <a:lnTo>
                      <a:pt x="241024" y="34074"/>
                    </a:lnTo>
                    <a:lnTo>
                      <a:pt x="249047" y="11886"/>
                    </a:lnTo>
                    <a:lnTo>
                      <a:pt x="252693" y="2261"/>
                    </a:lnTo>
                    <a:lnTo>
                      <a:pt x="252693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6" name="object 20">
              <a:extLst>
                <a:ext uri="{FF2B5EF4-FFF2-40B4-BE49-F238E27FC236}">
                  <a16:creationId xmlns:a16="http://schemas.microsoft.com/office/drawing/2014/main" id="{0A10D8F0-09A0-4789-9F2F-54E3180F3EE0}"/>
                </a:ext>
              </a:extLst>
            </p:cNvPr>
            <p:cNvSpPr/>
            <p:nvPr/>
          </p:nvSpPr>
          <p:spPr>
            <a:xfrm>
              <a:off x="3535631" y="879555"/>
              <a:ext cx="685800" cy="351155"/>
            </a:xfrm>
            <a:custGeom>
              <a:avLst/>
              <a:gdLst/>
              <a:ahLst/>
              <a:cxnLst/>
              <a:rect l="l" t="t" r="r" b="b"/>
              <a:pathLst>
                <a:path w="685800" h="351155">
                  <a:moveTo>
                    <a:pt x="342734" y="0"/>
                  </a:moveTo>
                  <a:lnTo>
                    <a:pt x="329483" y="14464"/>
                  </a:lnTo>
                  <a:lnTo>
                    <a:pt x="318798" y="30996"/>
                  </a:lnTo>
                  <a:lnTo>
                    <a:pt x="310974" y="49283"/>
                  </a:lnTo>
                  <a:lnTo>
                    <a:pt x="306305" y="69013"/>
                  </a:lnTo>
                  <a:lnTo>
                    <a:pt x="300138" y="65872"/>
                  </a:lnTo>
                  <a:lnTo>
                    <a:pt x="293196" y="64060"/>
                  </a:lnTo>
                  <a:lnTo>
                    <a:pt x="285814" y="64060"/>
                  </a:lnTo>
                  <a:lnTo>
                    <a:pt x="268117" y="67661"/>
                  </a:lnTo>
                  <a:lnTo>
                    <a:pt x="253666" y="77479"/>
                  </a:lnTo>
                  <a:lnTo>
                    <a:pt x="243922" y="92040"/>
                  </a:lnTo>
                  <a:lnTo>
                    <a:pt x="240349" y="109871"/>
                  </a:lnTo>
                  <a:lnTo>
                    <a:pt x="243922" y="127705"/>
                  </a:lnTo>
                  <a:lnTo>
                    <a:pt x="253666" y="142266"/>
                  </a:lnTo>
                  <a:lnTo>
                    <a:pt x="268117" y="152082"/>
                  </a:lnTo>
                  <a:lnTo>
                    <a:pt x="285814" y="155681"/>
                  </a:lnTo>
                  <a:lnTo>
                    <a:pt x="295204" y="154694"/>
                  </a:lnTo>
                  <a:lnTo>
                    <a:pt x="303917" y="151873"/>
                  </a:lnTo>
                  <a:lnTo>
                    <a:pt x="311763" y="147424"/>
                  </a:lnTo>
                  <a:lnTo>
                    <a:pt x="318556" y="141555"/>
                  </a:lnTo>
                  <a:lnTo>
                    <a:pt x="303400" y="173476"/>
                  </a:lnTo>
                  <a:lnTo>
                    <a:pt x="279344" y="198760"/>
                  </a:lnTo>
                  <a:lnTo>
                    <a:pt x="248347" y="215403"/>
                  </a:lnTo>
                  <a:lnTo>
                    <a:pt x="212371" y="221396"/>
                  </a:lnTo>
                  <a:lnTo>
                    <a:pt x="188997" y="218913"/>
                  </a:lnTo>
                  <a:lnTo>
                    <a:pt x="167349" y="211816"/>
                  </a:lnTo>
                  <a:lnTo>
                    <a:pt x="147927" y="200630"/>
                  </a:lnTo>
                  <a:lnTo>
                    <a:pt x="131232" y="185879"/>
                  </a:lnTo>
                  <a:lnTo>
                    <a:pt x="140080" y="187727"/>
                  </a:lnTo>
                  <a:lnTo>
                    <a:pt x="149166" y="187796"/>
                  </a:lnTo>
                  <a:lnTo>
                    <a:pt x="188427" y="154805"/>
                  </a:lnTo>
                  <a:lnTo>
                    <a:pt x="189797" y="137336"/>
                  </a:lnTo>
                  <a:lnTo>
                    <a:pt x="184183" y="120038"/>
                  </a:lnTo>
                  <a:lnTo>
                    <a:pt x="172339" y="106237"/>
                  </a:lnTo>
                  <a:lnTo>
                    <a:pt x="156717" y="98307"/>
                  </a:lnTo>
                  <a:lnTo>
                    <a:pt x="139310" y="96818"/>
                  </a:lnTo>
                  <a:lnTo>
                    <a:pt x="122112" y="102342"/>
                  </a:lnTo>
                  <a:lnTo>
                    <a:pt x="115683" y="105944"/>
                  </a:lnTo>
                  <a:lnTo>
                    <a:pt x="110510" y="110928"/>
                  </a:lnTo>
                  <a:lnTo>
                    <a:pt x="106678" y="116687"/>
                  </a:lnTo>
                  <a:lnTo>
                    <a:pt x="92946" y="101761"/>
                  </a:lnTo>
                  <a:lnTo>
                    <a:pt x="77171" y="89643"/>
                  </a:lnTo>
                  <a:lnTo>
                    <a:pt x="59762" y="80458"/>
                  </a:lnTo>
                  <a:lnTo>
                    <a:pt x="41130" y="74332"/>
                  </a:lnTo>
                  <a:lnTo>
                    <a:pt x="36650" y="93428"/>
                  </a:lnTo>
                  <a:lnTo>
                    <a:pt x="35420" y="113073"/>
                  </a:lnTo>
                  <a:lnTo>
                    <a:pt x="37545" y="132850"/>
                  </a:lnTo>
                  <a:lnTo>
                    <a:pt x="43130" y="152340"/>
                  </a:lnTo>
                  <a:lnTo>
                    <a:pt x="36219" y="152613"/>
                  </a:lnTo>
                  <a:lnTo>
                    <a:pt x="1370" y="185478"/>
                  </a:lnTo>
                  <a:lnTo>
                    <a:pt x="0" y="202946"/>
                  </a:lnTo>
                  <a:lnTo>
                    <a:pt x="5613" y="220244"/>
                  </a:lnTo>
                  <a:lnTo>
                    <a:pt x="17458" y="234051"/>
                  </a:lnTo>
                  <a:lnTo>
                    <a:pt x="33083" y="241984"/>
                  </a:lnTo>
                  <a:lnTo>
                    <a:pt x="50491" y="243474"/>
                  </a:lnTo>
                  <a:lnTo>
                    <a:pt x="67684" y="237950"/>
                  </a:lnTo>
                  <a:lnTo>
                    <a:pt x="73307" y="234210"/>
                  </a:lnTo>
                  <a:lnTo>
                    <a:pt x="78180" y="229782"/>
                  </a:lnTo>
                  <a:lnTo>
                    <a:pt x="82290" y="224770"/>
                  </a:lnTo>
                  <a:lnTo>
                    <a:pt x="85621" y="219281"/>
                  </a:lnTo>
                  <a:lnTo>
                    <a:pt x="94048" y="237818"/>
                  </a:lnTo>
                  <a:lnTo>
                    <a:pt x="100266" y="257452"/>
                  </a:lnTo>
                  <a:lnTo>
                    <a:pt x="104114" y="278029"/>
                  </a:lnTo>
                  <a:lnTo>
                    <a:pt x="105432" y="299394"/>
                  </a:lnTo>
                  <a:lnTo>
                    <a:pt x="105251" y="307367"/>
                  </a:lnTo>
                  <a:lnTo>
                    <a:pt x="104712" y="315248"/>
                  </a:lnTo>
                  <a:lnTo>
                    <a:pt x="103824" y="323028"/>
                  </a:lnTo>
                  <a:lnTo>
                    <a:pt x="102238" y="332597"/>
                  </a:lnTo>
                  <a:lnTo>
                    <a:pt x="103463" y="334387"/>
                  </a:lnTo>
                  <a:lnTo>
                    <a:pt x="147811" y="340236"/>
                  </a:lnTo>
                  <a:lnTo>
                    <a:pt x="193118" y="344703"/>
                  </a:lnTo>
                  <a:lnTo>
                    <a:pt x="240940" y="347994"/>
                  </a:lnTo>
                  <a:lnTo>
                    <a:pt x="290928" y="350026"/>
                  </a:lnTo>
                  <a:lnTo>
                    <a:pt x="342734" y="350722"/>
                  </a:lnTo>
                  <a:lnTo>
                    <a:pt x="394540" y="350026"/>
                  </a:lnTo>
                  <a:lnTo>
                    <a:pt x="444530" y="347994"/>
                  </a:lnTo>
                  <a:lnTo>
                    <a:pt x="492354" y="344703"/>
                  </a:lnTo>
                  <a:lnTo>
                    <a:pt x="537660" y="340236"/>
                  </a:lnTo>
                  <a:lnTo>
                    <a:pt x="582004" y="334387"/>
                  </a:lnTo>
                  <a:lnTo>
                    <a:pt x="583229" y="332597"/>
                  </a:lnTo>
                  <a:lnTo>
                    <a:pt x="581648" y="323028"/>
                  </a:lnTo>
                  <a:lnTo>
                    <a:pt x="580756" y="315248"/>
                  </a:lnTo>
                  <a:lnTo>
                    <a:pt x="580217" y="307367"/>
                  </a:lnTo>
                  <a:lnTo>
                    <a:pt x="580035" y="299394"/>
                  </a:lnTo>
                  <a:lnTo>
                    <a:pt x="581353" y="278029"/>
                  </a:lnTo>
                  <a:lnTo>
                    <a:pt x="585201" y="257452"/>
                  </a:lnTo>
                  <a:lnTo>
                    <a:pt x="591419" y="237818"/>
                  </a:lnTo>
                  <a:lnTo>
                    <a:pt x="599846" y="219281"/>
                  </a:lnTo>
                  <a:lnTo>
                    <a:pt x="603177" y="224770"/>
                  </a:lnTo>
                  <a:lnTo>
                    <a:pt x="607288" y="229782"/>
                  </a:lnTo>
                  <a:lnTo>
                    <a:pt x="612165" y="234210"/>
                  </a:lnTo>
                  <a:lnTo>
                    <a:pt x="617793" y="237950"/>
                  </a:lnTo>
                  <a:lnTo>
                    <a:pt x="634987" y="243474"/>
                  </a:lnTo>
                  <a:lnTo>
                    <a:pt x="652393" y="241984"/>
                  </a:lnTo>
                  <a:lnTo>
                    <a:pt x="668015" y="234051"/>
                  </a:lnTo>
                  <a:lnTo>
                    <a:pt x="679854" y="220244"/>
                  </a:lnTo>
                  <a:lnTo>
                    <a:pt x="685468" y="202946"/>
                  </a:lnTo>
                  <a:lnTo>
                    <a:pt x="684097" y="185478"/>
                  </a:lnTo>
                  <a:lnTo>
                    <a:pt x="656200" y="154435"/>
                  </a:lnTo>
                  <a:lnTo>
                    <a:pt x="642337" y="152340"/>
                  </a:lnTo>
                  <a:lnTo>
                    <a:pt x="647923" y="132850"/>
                  </a:lnTo>
                  <a:lnTo>
                    <a:pt x="650049" y="113073"/>
                  </a:lnTo>
                  <a:lnTo>
                    <a:pt x="648822" y="93428"/>
                  </a:lnTo>
                  <a:lnTo>
                    <a:pt x="644347" y="74332"/>
                  </a:lnTo>
                  <a:lnTo>
                    <a:pt x="625710" y="80458"/>
                  </a:lnTo>
                  <a:lnTo>
                    <a:pt x="608299" y="89643"/>
                  </a:lnTo>
                  <a:lnTo>
                    <a:pt x="592525" y="101761"/>
                  </a:lnTo>
                  <a:lnTo>
                    <a:pt x="578800" y="116687"/>
                  </a:lnTo>
                  <a:lnTo>
                    <a:pt x="574967" y="110928"/>
                  </a:lnTo>
                  <a:lnTo>
                    <a:pt x="569795" y="105944"/>
                  </a:lnTo>
                  <a:lnTo>
                    <a:pt x="563355" y="102342"/>
                  </a:lnTo>
                  <a:lnTo>
                    <a:pt x="546162" y="96818"/>
                  </a:lnTo>
                  <a:lnTo>
                    <a:pt x="528754" y="98307"/>
                  </a:lnTo>
                  <a:lnTo>
                    <a:pt x="513129" y="106237"/>
                  </a:lnTo>
                  <a:lnTo>
                    <a:pt x="501284" y="120038"/>
                  </a:lnTo>
                  <a:lnTo>
                    <a:pt x="495676" y="137336"/>
                  </a:lnTo>
                  <a:lnTo>
                    <a:pt x="497049" y="154805"/>
                  </a:lnTo>
                  <a:lnTo>
                    <a:pt x="504848" y="170442"/>
                  </a:lnTo>
                  <a:lnTo>
                    <a:pt x="518519" y="182245"/>
                  </a:lnTo>
                  <a:lnTo>
                    <a:pt x="527255" y="185998"/>
                  </a:lnTo>
                  <a:lnTo>
                    <a:pt x="536304" y="187796"/>
                  </a:lnTo>
                  <a:lnTo>
                    <a:pt x="545391" y="187727"/>
                  </a:lnTo>
                  <a:lnTo>
                    <a:pt x="554245" y="185879"/>
                  </a:lnTo>
                  <a:lnTo>
                    <a:pt x="537551" y="200630"/>
                  </a:lnTo>
                  <a:lnTo>
                    <a:pt x="518129" y="211816"/>
                  </a:lnTo>
                  <a:lnTo>
                    <a:pt x="496480" y="218913"/>
                  </a:lnTo>
                  <a:lnTo>
                    <a:pt x="473106" y="221396"/>
                  </a:lnTo>
                  <a:lnTo>
                    <a:pt x="437128" y="215403"/>
                  </a:lnTo>
                  <a:lnTo>
                    <a:pt x="406128" y="198760"/>
                  </a:lnTo>
                  <a:lnTo>
                    <a:pt x="382068" y="173476"/>
                  </a:lnTo>
                  <a:lnTo>
                    <a:pt x="366911" y="141555"/>
                  </a:lnTo>
                  <a:lnTo>
                    <a:pt x="373705" y="147424"/>
                  </a:lnTo>
                  <a:lnTo>
                    <a:pt x="381554" y="151873"/>
                  </a:lnTo>
                  <a:lnTo>
                    <a:pt x="390267" y="154694"/>
                  </a:lnTo>
                  <a:lnTo>
                    <a:pt x="399653" y="155681"/>
                  </a:lnTo>
                  <a:lnTo>
                    <a:pt x="417350" y="152082"/>
                  </a:lnTo>
                  <a:lnTo>
                    <a:pt x="431801" y="142266"/>
                  </a:lnTo>
                  <a:lnTo>
                    <a:pt x="441545" y="127705"/>
                  </a:lnTo>
                  <a:lnTo>
                    <a:pt x="445118" y="109871"/>
                  </a:lnTo>
                  <a:lnTo>
                    <a:pt x="441545" y="92040"/>
                  </a:lnTo>
                  <a:lnTo>
                    <a:pt x="431801" y="77479"/>
                  </a:lnTo>
                  <a:lnTo>
                    <a:pt x="417350" y="67661"/>
                  </a:lnTo>
                  <a:lnTo>
                    <a:pt x="399653" y="64060"/>
                  </a:lnTo>
                  <a:lnTo>
                    <a:pt x="392271" y="64060"/>
                  </a:lnTo>
                  <a:lnTo>
                    <a:pt x="385329" y="65872"/>
                  </a:lnTo>
                  <a:lnTo>
                    <a:pt x="379172" y="69013"/>
                  </a:lnTo>
                  <a:lnTo>
                    <a:pt x="374498" y="49283"/>
                  </a:lnTo>
                  <a:lnTo>
                    <a:pt x="366670" y="30996"/>
                  </a:lnTo>
                  <a:lnTo>
                    <a:pt x="355984" y="14464"/>
                  </a:lnTo>
                  <a:lnTo>
                    <a:pt x="342734" y="0"/>
                  </a:lnTo>
                  <a:close/>
                </a:path>
              </a:pathLst>
            </a:custGeom>
            <a:solidFill>
              <a:srgbClr val="D32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" name="TextovéPole 3">
            <a:extLst>
              <a:ext uri="{FF2B5EF4-FFF2-40B4-BE49-F238E27FC236}">
                <a16:creationId xmlns:a16="http://schemas.microsoft.com/office/drawing/2014/main" id="{AA627510-0F85-151D-BAED-3F5BB77E360A}"/>
              </a:ext>
            </a:extLst>
          </p:cNvPr>
          <p:cNvSpPr txBox="1"/>
          <p:nvPr/>
        </p:nvSpPr>
        <p:spPr>
          <a:xfrm>
            <a:off x="2522562" y="2838122"/>
            <a:ext cx="12220073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Zákon č. 13/1997 Sb., o pozemních komunikacích, upravuje (§ 1):</a:t>
            </a:r>
          </a:p>
          <a:p>
            <a:endParaRPr lang="cs-CZ" sz="40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a) </a:t>
            </a:r>
            <a:r>
              <a:rPr lang="cs-CZ" sz="4000" b="1" dirty="0">
                <a:solidFill>
                  <a:srgbClr val="C00000"/>
                </a:solidFill>
              </a:rPr>
              <a:t>kategorizaci pozemních komunikací</a:t>
            </a:r>
            <a:r>
              <a:rPr lang="cs-CZ" sz="4000" b="1" dirty="0">
                <a:solidFill>
                  <a:srgbClr val="002060"/>
                </a:solidFill>
              </a:rPr>
              <a:t>, jejich stavbu, podmínky užívání a jejich ochranu,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b)</a:t>
            </a:r>
            <a:r>
              <a:rPr lang="cs-CZ" sz="4000" b="1" dirty="0">
                <a:solidFill>
                  <a:srgbClr val="002060"/>
                </a:solidFill>
              </a:rPr>
              <a:t> </a:t>
            </a:r>
            <a:r>
              <a:rPr lang="cs-CZ" sz="4000" b="1" dirty="0">
                <a:solidFill>
                  <a:srgbClr val="C00000"/>
                </a:solidFill>
              </a:rPr>
              <a:t>práva a povinnosti vlastníků pozemních komunikací a jejich uživatelů </a:t>
            </a:r>
            <a:r>
              <a:rPr lang="cs-CZ" sz="4000" b="1" dirty="0">
                <a:solidFill>
                  <a:srgbClr val="002060"/>
                </a:solidFill>
              </a:rPr>
              <a:t>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c)</a:t>
            </a:r>
            <a:r>
              <a:rPr lang="cs-CZ" sz="4000" b="1" dirty="0">
                <a:solidFill>
                  <a:srgbClr val="002060"/>
                </a:solidFill>
              </a:rPr>
              <a:t> </a:t>
            </a:r>
            <a:r>
              <a:rPr lang="cs-CZ" sz="4000" b="1" dirty="0">
                <a:solidFill>
                  <a:srgbClr val="C00000"/>
                </a:solidFill>
              </a:rPr>
              <a:t>výkon státní správy </a:t>
            </a:r>
            <a:r>
              <a:rPr lang="cs-CZ" sz="4000" b="1" dirty="0">
                <a:solidFill>
                  <a:srgbClr val="002060"/>
                </a:solidFill>
              </a:rPr>
              <a:t>ve věcech pozemních komunikací příslušnými silničními správními úřady.</a:t>
            </a:r>
          </a:p>
        </p:txBody>
      </p:sp>
    </p:spTree>
    <p:extLst>
      <p:ext uri="{BB962C8B-B14F-4D97-AF65-F5344CB8AC3E}">
        <p14:creationId xmlns:p14="http://schemas.microsoft.com/office/powerpoint/2010/main" val="37757459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E47E8-76D3-49AB-B503-C52812F89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1232906"/>
          </a:xfrm>
        </p:spPr>
        <p:txBody>
          <a:bodyPr>
            <a:noAutofit/>
          </a:bodyPr>
          <a:lstStyle/>
          <a:p>
            <a:r>
              <a:rPr lang="cs-CZ" sz="5277" dirty="0">
                <a:solidFill>
                  <a:srgbClr val="C00000"/>
                </a:solidFill>
              </a:rPr>
              <a:t>Zřízení věcného břemene rozhodnutím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D2FCD6-A6B9-43B1-A4EF-91503823BD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79479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Vlastník nemovitosti sousedící s průjezdním úsekem silnice nebo s místní komunikací v zastavěném území obce je v nezbytně nutných případech povinen za jednorázovou úhradu </a:t>
            </a:r>
            <a:r>
              <a:rPr lang="cs-CZ" sz="4000" b="1" dirty="0">
                <a:solidFill>
                  <a:srgbClr val="C00000"/>
                </a:solidFill>
              </a:rPr>
              <a:t>strpět zřízení věcného břemene</a:t>
            </a:r>
            <a:r>
              <a:rPr lang="cs-CZ" sz="4000" b="1" dirty="0">
                <a:solidFill>
                  <a:srgbClr val="002060"/>
                </a:solidFill>
              </a:rPr>
              <a:t> na své nemovitosti spočívajícího v umístění veřejného osvětlení, dopravních značek světelných signálů, dopravních zařízení a zařízení pro provozní informace a tabulek s označením místních názvů (§ 35 odst. 3)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F4942E-4229-4290-A11D-DA682EFD183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1CDCF57-C36A-44EB-8E54-C74DEC8A1855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F0E578-B642-4E5D-ABD4-EEB61DC9A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EBBFBD-D778-40C4-BE4F-68462E00A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286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B5C8F-5835-C141-3AD5-2D607F4B0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2537" y="1468929"/>
            <a:ext cx="3340100" cy="37702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7E9A6B-0CF0-2DF1-27BF-5A77AF63613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015615" y="6340838"/>
            <a:ext cx="14072870" cy="738664"/>
          </a:xfrm>
        </p:spPr>
        <p:txBody>
          <a:bodyPr/>
          <a:lstStyle/>
          <a:p>
            <a:pPr algn="ctr"/>
            <a:r>
              <a:rPr lang="cs-CZ" sz="4800" dirty="0">
                <a:solidFill>
                  <a:schemeClr val="bg1"/>
                </a:solidFill>
              </a:rPr>
              <a:t>Děkuji Vám za pozornost!!</a:t>
            </a:r>
          </a:p>
        </p:txBody>
      </p:sp>
    </p:spTree>
    <p:extLst>
      <p:ext uri="{BB962C8B-B14F-4D97-AF65-F5344CB8AC3E}">
        <p14:creationId xmlns:p14="http://schemas.microsoft.com/office/powerpoint/2010/main" val="69519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" y="0"/>
            <a:ext cx="976944" cy="113085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sz="half" idx="2"/>
          </p:nvPr>
        </p:nvSpPr>
        <p:spPr>
          <a:xfrm>
            <a:off x="1974850" y="1700986"/>
            <a:ext cx="17810634" cy="5306453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lang="cs-CZ" sz="3200" dirty="0">
              <a:solidFill>
                <a:srgbClr val="C00000"/>
              </a:solidFill>
              <a:latin typeface="Gill Sans MT"/>
              <a:cs typeface="Arial"/>
            </a:endParaRPr>
          </a:p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lang="cs-CZ" sz="3200" dirty="0">
              <a:solidFill>
                <a:srgbClr val="C00000"/>
              </a:solidFill>
              <a:latin typeface="Gill Sans MT"/>
              <a:cs typeface="Arial"/>
            </a:endParaRPr>
          </a:p>
          <a:p>
            <a:pPr marL="12700" marR="5080" algn="just">
              <a:lnSpc>
                <a:spcPct val="142200"/>
              </a:lnSpc>
              <a:spcBef>
                <a:spcPts val="2650"/>
              </a:spcBef>
            </a:pPr>
            <a:endParaRPr lang="cs-CZ" sz="2800" b="0" dirty="0">
              <a:solidFill>
                <a:schemeClr val="tx1"/>
              </a:solidFill>
              <a:latin typeface="Gill Sans MT"/>
              <a:cs typeface="Arial"/>
            </a:endParaRPr>
          </a:p>
          <a:p>
            <a:pPr marL="12700" marR="5080" algn="just">
              <a:lnSpc>
                <a:spcPct val="142200"/>
              </a:lnSpc>
              <a:spcBef>
                <a:spcPts val="2650"/>
              </a:spcBef>
            </a:pPr>
            <a:endParaRPr lang="cs-CZ" sz="3000" b="0" dirty="0">
              <a:solidFill>
                <a:schemeClr val="tx1"/>
              </a:solidFill>
              <a:latin typeface="Gill Sans MT"/>
              <a:cs typeface="Arial"/>
            </a:endParaRPr>
          </a:p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lang="cs-CZ" sz="2800" dirty="0">
              <a:solidFill>
                <a:schemeClr val="tx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42200"/>
              </a:lnSpc>
              <a:spcBef>
                <a:spcPts val="2650"/>
              </a:spcBef>
            </a:pPr>
            <a:endParaRPr lang="cs-CZ" sz="1450" dirty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4FA0E74-2F68-BE72-C457-1DCF6C300575}"/>
              </a:ext>
            </a:extLst>
          </p:cNvPr>
          <p:cNvSpPr txBox="1"/>
          <p:nvPr/>
        </p:nvSpPr>
        <p:spPr>
          <a:xfrm>
            <a:off x="2642558" y="1068484"/>
            <a:ext cx="115459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000" b="1" dirty="0">
                <a:solidFill>
                  <a:srgbClr val="C00000"/>
                </a:solidFill>
              </a:rPr>
              <a:t>Definice pozemní komunikace</a:t>
            </a:r>
            <a:endParaRPr lang="cs-CZ" sz="4000" b="1" spc="-10" dirty="0">
              <a:solidFill>
                <a:srgbClr val="C00000"/>
              </a:solidFill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E47E3E44-67AB-44E9-9312-8C5A7BA56653}"/>
              </a:ext>
            </a:extLst>
          </p:cNvPr>
          <p:cNvGrpSpPr/>
          <p:nvPr/>
        </p:nvGrpSpPr>
        <p:grpSpPr>
          <a:xfrm>
            <a:off x="14700250" y="777875"/>
            <a:ext cx="3912571" cy="1237615"/>
            <a:chOff x="1685853" y="879554"/>
            <a:chExt cx="3912571" cy="1237615"/>
          </a:xfrm>
        </p:grpSpPr>
        <p:pic>
          <p:nvPicPr>
            <p:cNvPr id="12" name="object 4">
              <a:extLst>
                <a:ext uri="{FF2B5EF4-FFF2-40B4-BE49-F238E27FC236}">
                  <a16:creationId xmlns:a16="http://schemas.microsoft.com/office/drawing/2014/main" id="{B3BE9FF5-2DB9-43E0-B801-963C2A49967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5853" y="879555"/>
              <a:ext cx="1237286" cy="1237323"/>
            </a:xfrm>
            <a:prstGeom prst="rect">
              <a:avLst/>
            </a:prstGeom>
          </p:spPr>
        </p:pic>
        <p:sp>
          <p:nvSpPr>
            <p:cNvPr id="13" name="object 5">
              <a:extLst>
                <a:ext uri="{FF2B5EF4-FFF2-40B4-BE49-F238E27FC236}">
                  <a16:creationId xmlns:a16="http://schemas.microsoft.com/office/drawing/2014/main" id="{7B756A8F-B010-46F8-83C9-9148C1B8B764}"/>
                </a:ext>
              </a:extLst>
            </p:cNvPr>
            <p:cNvSpPr/>
            <p:nvPr/>
          </p:nvSpPr>
          <p:spPr>
            <a:xfrm>
              <a:off x="3273858" y="879554"/>
              <a:ext cx="13970" cy="1237615"/>
            </a:xfrm>
            <a:custGeom>
              <a:avLst/>
              <a:gdLst/>
              <a:ahLst/>
              <a:cxnLst/>
              <a:rect l="l" t="t" r="r" b="b"/>
              <a:pathLst>
                <a:path w="13970" h="1237614">
                  <a:moveTo>
                    <a:pt x="13643" y="0"/>
                  </a:moveTo>
                  <a:lnTo>
                    <a:pt x="0" y="0"/>
                  </a:lnTo>
                  <a:lnTo>
                    <a:pt x="0" y="1237323"/>
                  </a:lnTo>
                  <a:lnTo>
                    <a:pt x="13643" y="1237323"/>
                  </a:lnTo>
                  <a:lnTo>
                    <a:pt x="13643" y="0"/>
                  </a:lnTo>
                  <a:close/>
                </a:path>
              </a:pathLst>
            </a:custGeom>
            <a:solidFill>
              <a:srgbClr val="0034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14" name="object 6">
              <a:extLst>
                <a:ext uri="{FF2B5EF4-FFF2-40B4-BE49-F238E27FC236}">
                  <a16:creationId xmlns:a16="http://schemas.microsoft.com/office/drawing/2014/main" id="{A34B146B-04F3-4906-A5B3-32D8F95DE534}"/>
                </a:ext>
              </a:extLst>
            </p:cNvPr>
            <p:cNvGrpSpPr/>
            <p:nvPr/>
          </p:nvGrpSpPr>
          <p:grpSpPr>
            <a:xfrm>
              <a:off x="3638180" y="1830016"/>
              <a:ext cx="1457960" cy="287020"/>
              <a:chOff x="3638180" y="1830016"/>
              <a:chExt cx="1457960" cy="287020"/>
            </a:xfrm>
          </p:grpSpPr>
          <p:sp>
            <p:nvSpPr>
              <p:cNvPr id="26" name="object 7">
                <a:extLst>
                  <a:ext uri="{FF2B5EF4-FFF2-40B4-BE49-F238E27FC236}">
                    <a16:creationId xmlns:a16="http://schemas.microsoft.com/office/drawing/2014/main" id="{8159AFAB-580F-4494-9764-FDDD011CF0B1}"/>
                  </a:ext>
                </a:extLst>
              </p:cNvPr>
              <p:cNvSpPr/>
              <p:nvPr/>
            </p:nvSpPr>
            <p:spPr>
              <a:xfrm>
                <a:off x="3638180" y="1841314"/>
                <a:ext cx="275590" cy="271145"/>
              </a:xfrm>
              <a:custGeom>
                <a:avLst/>
                <a:gdLst/>
                <a:ahLst/>
                <a:cxnLst/>
                <a:rect l="l" t="t" r="r" b="b"/>
                <a:pathLst>
                  <a:path w="275589" h="271144">
                    <a:moveTo>
                      <a:pt x="98635" y="0"/>
                    </a:moveTo>
                    <a:lnTo>
                      <a:pt x="0" y="0"/>
                    </a:lnTo>
                    <a:lnTo>
                      <a:pt x="106" y="1884"/>
                    </a:lnTo>
                    <a:lnTo>
                      <a:pt x="1824" y="7942"/>
                    </a:lnTo>
                    <a:lnTo>
                      <a:pt x="5837" y="22775"/>
                    </a:lnTo>
                    <a:lnTo>
                      <a:pt x="9850" y="42691"/>
                    </a:lnTo>
                    <a:lnTo>
                      <a:pt x="11675" y="64375"/>
                    </a:lnTo>
                    <a:lnTo>
                      <a:pt x="11675" y="206674"/>
                    </a:lnTo>
                    <a:lnTo>
                      <a:pt x="9850" y="228353"/>
                    </a:lnTo>
                    <a:lnTo>
                      <a:pt x="5837" y="248269"/>
                    </a:lnTo>
                    <a:lnTo>
                      <a:pt x="1824" y="263105"/>
                    </a:lnTo>
                    <a:lnTo>
                      <a:pt x="0" y="269541"/>
                    </a:lnTo>
                    <a:lnTo>
                      <a:pt x="0" y="271049"/>
                    </a:lnTo>
                    <a:lnTo>
                      <a:pt x="98635" y="271049"/>
                    </a:lnTo>
                    <a:lnTo>
                      <a:pt x="98635" y="269541"/>
                    </a:lnTo>
                    <a:lnTo>
                      <a:pt x="96811" y="263105"/>
                    </a:lnTo>
                    <a:lnTo>
                      <a:pt x="92798" y="248269"/>
                    </a:lnTo>
                    <a:lnTo>
                      <a:pt x="88784" y="228353"/>
                    </a:lnTo>
                    <a:lnTo>
                      <a:pt x="86960" y="206674"/>
                    </a:lnTo>
                    <a:lnTo>
                      <a:pt x="86960" y="64375"/>
                    </a:lnTo>
                    <a:lnTo>
                      <a:pt x="88784" y="42691"/>
                    </a:lnTo>
                    <a:lnTo>
                      <a:pt x="92798" y="22775"/>
                    </a:lnTo>
                    <a:lnTo>
                      <a:pt x="96811" y="7942"/>
                    </a:lnTo>
                    <a:lnTo>
                      <a:pt x="98528" y="1884"/>
                    </a:lnTo>
                    <a:lnTo>
                      <a:pt x="98635" y="0"/>
                    </a:lnTo>
                    <a:close/>
                  </a:path>
                  <a:path w="275589" h="271144">
                    <a:moveTo>
                      <a:pt x="267290" y="0"/>
                    </a:moveTo>
                    <a:lnTo>
                      <a:pt x="178067" y="0"/>
                    </a:lnTo>
                    <a:lnTo>
                      <a:pt x="178067" y="2261"/>
                    </a:lnTo>
                    <a:lnTo>
                      <a:pt x="179692" y="9840"/>
                    </a:lnTo>
                    <a:lnTo>
                      <a:pt x="180895" y="26492"/>
                    </a:lnTo>
                    <a:lnTo>
                      <a:pt x="176168" y="48157"/>
                    </a:lnTo>
                    <a:lnTo>
                      <a:pt x="160005" y="70772"/>
                    </a:lnTo>
                    <a:lnTo>
                      <a:pt x="92227" y="133262"/>
                    </a:lnTo>
                    <a:lnTo>
                      <a:pt x="89986" y="135147"/>
                    </a:lnTo>
                    <a:lnTo>
                      <a:pt x="90353" y="135901"/>
                    </a:lnTo>
                    <a:lnTo>
                      <a:pt x="91484" y="137775"/>
                    </a:lnTo>
                    <a:lnTo>
                      <a:pt x="141932" y="215333"/>
                    </a:lnTo>
                    <a:lnTo>
                      <a:pt x="151148" y="233991"/>
                    </a:lnTo>
                    <a:lnTo>
                      <a:pt x="156374" y="251661"/>
                    </a:lnTo>
                    <a:lnTo>
                      <a:pt x="158707" y="265095"/>
                    </a:lnTo>
                    <a:lnTo>
                      <a:pt x="159241" y="271049"/>
                    </a:lnTo>
                    <a:lnTo>
                      <a:pt x="275195" y="271049"/>
                    </a:lnTo>
                    <a:lnTo>
                      <a:pt x="275195" y="269541"/>
                    </a:lnTo>
                    <a:lnTo>
                      <a:pt x="270885" y="263894"/>
                    </a:lnTo>
                    <a:lnTo>
                      <a:pt x="260187" y="251189"/>
                    </a:lnTo>
                    <a:lnTo>
                      <a:pt x="246451" y="234392"/>
                    </a:lnTo>
                    <a:lnTo>
                      <a:pt x="233029" y="216464"/>
                    </a:lnTo>
                    <a:lnTo>
                      <a:pt x="153597" y="102771"/>
                    </a:lnTo>
                    <a:lnTo>
                      <a:pt x="213459" y="47056"/>
                    </a:lnTo>
                    <a:lnTo>
                      <a:pt x="228543" y="33377"/>
                    </a:lnTo>
                    <a:lnTo>
                      <a:pt x="242353" y="21219"/>
                    </a:lnTo>
                    <a:lnTo>
                      <a:pt x="255174" y="10686"/>
                    </a:lnTo>
                    <a:lnTo>
                      <a:pt x="267290" y="1884"/>
                    </a:lnTo>
                    <a:lnTo>
                      <a:pt x="267290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7" name="object 8">
                <a:extLst>
                  <a:ext uri="{FF2B5EF4-FFF2-40B4-BE49-F238E27FC236}">
                    <a16:creationId xmlns:a16="http://schemas.microsoft.com/office/drawing/2014/main" id="{5F2F398C-5D5A-4E1E-B31D-E7BE3D275CD1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922763" y="1915663"/>
                <a:ext cx="391471" cy="200464"/>
              </a:xfrm>
              <a:prstGeom prst="rect">
                <a:avLst/>
              </a:prstGeom>
            </p:spPr>
          </p:pic>
          <p:sp>
            <p:nvSpPr>
              <p:cNvPr id="28" name="object 9">
                <a:extLst>
                  <a:ext uri="{FF2B5EF4-FFF2-40B4-BE49-F238E27FC236}">
                    <a16:creationId xmlns:a16="http://schemas.microsoft.com/office/drawing/2014/main" id="{BA66C3DF-6258-48ED-AAEA-92247121A5D5}"/>
                  </a:ext>
                </a:extLst>
              </p:cNvPr>
              <p:cNvSpPr/>
              <p:nvPr/>
            </p:nvSpPr>
            <p:spPr>
              <a:xfrm>
                <a:off x="4329265" y="1830025"/>
                <a:ext cx="766445" cy="287020"/>
              </a:xfrm>
              <a:custGeom>
                <a:avLst/>
                <a:gdLst/>
                <a:ahLst/>
                <a:cxnLst/>
                <a:rect l="l" t="t" r="r" b="b"/>
                <a:pathLst>
                  <a:path w="766445" h="287019">
                    <a:moveTo>
                      <a:pt x="95250" y="280835"/>
                    </a:moveTo>
                    <a:lnTo>
                      <a:pt x="89408" y="259562"/>
                    </a:lnTo>
                    <a:lnTo>
                      <a:pt x="85394" y="239649"/>
                    </a:lnTo>
                    <a:lnTo>
                      <a:pt x="83578" y="217970"/>
                    </a:lnTo>
                    <a:lnTo>
                      <a:pt x="83578" y="0"/>
                    </a:lnTo>
                    <a:lnTo>
                      <a:pt x="11671" y="7531"/>
                    </a:lnTo>
                    <a:lnTo>
                      <a:pt x="0" y="9029"/>
                    </a:lnTo>
                    <a:lnTo>
                      <a:pt x="6591" y="31064"/>
                    </a:lnTo>
                    <a:lnTo>
                      <a:pt x="10858" y="50457"/>
                    </a:lnTo>
                    <a:lnTo>
                      <a:pt x="12801" y="71894"/>
                    </a:lnTo>
                    <a:lnTo>
                      <a:pt x="12801" y="217970"/>
                    </a:lnTo>
                    <a:lnTo>
                      <a:pt x="10972" y="239649"/>
                    </a:lnTo>
                    <a:lnTo>
                      <a:pt x="6972" y="259562"/>
                    </a:lnTo>
                    <a:lnTo>
                      <a:pt x="1130" y="280835"/>
                    </a:lnTo>
                    <a:lnTo>
                      <a:pt x="1130" y="282346"/>
                    </a:lnTo>
                    <a:lnTo>
                      <a:pt x="95250" y="282346"/>
                    </a:lnTo>
                    <a:lnTo>
                      <a:pt x="95250" y="280835"/>
                    </a:lnTo>
                    <a:close/>
                  </a:path>
                  <a:path w="766445" h="287019">
                    <a:moveTo>
                      <a:pt x="325628" y="185966"/>
                    </a:moveTo>
                    <a:lnTo>
                      <a:pt x="316953" y="141617"/>
                    </a:lnTo>
                    <a:lnTo>
                      <a:pt x="293763" y="111201"/>
                    </a:lnTo>
                    <a:lnTo>
                      <a:pt x="246570" y="91744"/>
                    </a:lnTo>
                    <a:lnTo>
                      <a:pt x="246570" y="185966"/>
                    </a:lnTo>
                    <a:lnTo>
                      <a:pt x="245694" y="214744"/>
                    </a:lnTo>
                    <a:lnTo>
                      <a:pt x="242100" y="241731"/>
                    </a:lnTo>
                    <a:lnTo>
                      <a:pt x="234340" y="261721"/>
                    </a:lnTo>
                    <a:lnTo>
                      <a:pt x="220967" y="269544"/>
                    </a:lnTo>
                    <a:lnTo>
                      <a:pt x="207505" y="261721"/>
                    </a:lnTo>
                    <a:lnTo>
                      <a:pt x="199885" y="241731"/>
                    </a:lnTo>
                    <a:lnTo>
                      <a:pt x="196507" y="214744"/>
                    </a:lnTo>
                    <a:lnTo>
                      <a:pt x="195745" y="185966"/>
                    </a:lnTo>
                    <a:lnTo>
                      <a:pt x="196507" y="157759"/>
                    </a:lnTo>
                    <a:lnTo>
                      <a:pt x="199885" y="131660"/>
                    </a:lnTo>
                    <a:lnTo>
                      <a:pt x="207505" y="112483"/>
                    </a:lnTo>
                    <a:lnTo>
                      <a:pt x="220967" y="105029"/>
                    </a:lnTo>
                    <a:lnTo>
                      <a:pt x="234340" y="112433"/>
                    </a:lnTo>
                    <a:lnTo>
                      <a:pt x="242100" y="131521"/>
                    </a:lnTo>
                    <a:lnTo>
                      <a:pt x="245694" y="157607"/>
                    </a:lnTo>
                    <a:lnTo>
                      <a:pt x="246570" y="185966"/>
                    </a:lnTo>
                    <a:lnTo>
                      <a:pt x="246570" y="91744"/>
                    </a:lnTo>
                    <a:lnTo>
                      <a:pt x="181495" y="93637"/>
                    </a:lnTo>
                    <a:lnTo>
                      <a:pt x="125260" y="141452"/>
                    </a:lnTo>
                    <a:lnTo>
                      <a:pt x="116687" y="185966"/>
                    </a:lnTo>
                    <a:lnTo>
                      <a:pt x="125260" y="230962"/>
                    </a:lnTo>
                    <a:lnTo>
                      <a:pt x="148221" y="262394"/>
                    </a:lnTo>
                    <a:lnTo>
                      <a:pt x="181495" y="280835"/>
                    </a:lnTo>
                    <a:lnTo>
                      <a:pt x="220967" y="286854"/>
                    </a:lnTo>
                    <a:lnTo>
                      <a:pt x="260350" y="280835"/>
                    </a:lnTo>
                    <a:lnTo>
                      <a:pt x="280822" y="269544"/>
                    </a:lnTo>
                    <a:lnTo>
                      <a:pt x="293763" y="262394"/>
                    </a:lnTo>
                    <a:lnTo>
                      <a:pt x="316953" y="230962"/>
                    </a:lnTo>
                    <a:lnTo>
                      <a:pt x="325628" y="185966"/>
                    </a:lnTo>
                    <a:close/>
                  </a:path>
                  <a:path w="766445" h="287019">
                    <a:moveTo>
                      <a:pt x="551484" y="90347"/>
                    </a:moveTo>
                    <a:lnTo>
                      <a:pt x="493141" y="90347"/>
                    </a:lnTo>
                    <a:lnTo>
                      <a:pt x="493141" y="91859"/>
                    </a:lnTo>
                    <a:lnTo>
                      <a:pt x="495274" y="97231"/>
                    </a:lnTo>
                    <a:lnTo>
                      <a:pt x="499249" y="109740"/>
                    </a:lnTo>
                    <a:lnTo>
                      <a:pt x="501396" y="126479"/>
                    </a:lnTo>
                    <a:lnTo>
                      <a:pt x="498030" y="144564"/>
                    </a:lnTo>
                    <a:lnTo>
                      <a:pt x="468668" y="215709"/>
                    </a:lnTo>
                    <a:lnTo>
                      <a:pt x="436664" y="144183"/>
                    </a:lnTo>
                    <a:lnTo>
                      <a:pt x="432803" y="126161"/>
                    </a:lnTo>
                    <a:lnTo>
                      <a:pt x="434594" y="109550"/>
                    </a:lnTo>
                    <a:lnTo>
                      <a:pt x="438365" y="97180"/>
                    </a:lnTo>
                    <a:lnTo>
                      <a:pt x="440436" y="91859"/>
                    </a:lnTo>
                    <a:lnTo>
                      <a:pt x="440436" y="90347"/>
                    </a:lnTo>
                    <a:lnTo>
                      <a:pt x="328612" y="90347"/>
                    </a:lnTo>
                    <a:lnTo>
                      <a:pt x="328612" y="91478"/>
                    </a:lnTo>
                    <a:lnTo>
                      <a:pt x="332092" y="97586"/>
                    </a:lnTo>
                    <a:lnTo>
                      <a:pt x="340614" y="111531"/>
                    </a:lnTo>
                    <a:lnTo>
                      <a:pt x="351332" y="130124"/>
                    </a:lnTo>
                    <a:lnTo>
                      <a:pt x="361365" y="150202"/>
                    </a:lnTo>
                    <a:lnTo>
                      <a:pt x="420852" y="282346"/>
                    </a:lnTo>
                    <a:lnTo>
                      <a:pt x="464146" y="282346"/>
                    </a:lnTo>
                    <a:lnTo>
                      <a:pt x="519861" y="150583"/>
                    </a:lnTo>
                    <a:lnTo>
                      <a:pt x="529412" y="130505"/>
                    </a:lnTo>
                    <a:lnTo>
                      <a:pt x="539762" y="111912"/>
                    </a:lnTo>
                    <a:lnTo>
                      <a:pt x="548068" y="97967"/>
                    </a:lnTo>
                    <a:lnTo>
                      <a:pt x="551484" y="91859"/>
                    </a:lnTo>
                    <a:lnTo>
                      <a:pt x="551484" y="90347"/>
                    </a:lnTo>
                    <a:close/>
                  </a:path>
                  <a:path w="766445" h="287019">
                    <a:moveTo>
                      <a:pt x="766419" y="246583"/>
                    </a:moveTo>
                    <a:lnTo>
                      <a:pt x="765289" y="245452"/>
                    </a:lnTo>
                    <a:lnTo>
                      <a:pt x="753325" y="249072"/>
                    </a:lnTo>
                    <a:lnTo>
                      <a:pt x="751446" y="248094"/>
                    </a:lnTo>
                    <a:lnTo>
                      <a:pt x="746099" y="245313"/>
                    </a:lnTo>
                    <a:lnTo>
                      <a:pt x="742530" y="235127"/>
                    </a:lnTo>
                    <a:lnTo>
                      <a:pt x="741578" y="219468"/>
                    </a:lnTo>
                    <a:lnTo>
                      <a:pt x="741578" y="181076"/>
                    </a:lnTo>
                    <a:lnTo>
                      <a:pt x="741578" y="169786"/>
                    </a:lnTo>
                    <a:lnTo>
                      <a:pt x="741578" y="154724"/>
                    </a:lnTo>
                    <a:lnTo>
                      <a:pt x="737819" y="128905"/>
                    </a:lnTo>
                    <a:lnTo>
                      <a:pt x="725335" y="107721"/>
                    </a:lnTo>
                    <a:lnTo>
                      <a:pt x="724052" y="106908"/>
                    </a:lnTo>
                    <a:lnTo>
                      <a:pt x="702348" y="93370"/>
                    </a:lnTo>
                    <a:lnTo>
                      <a:pt x="671931" y="88823"/>
                    </a:lnTo>
                    <a:lnTo>
                      <a:pt x="671931" y="243192"/>
                    </a:lnTo>
                    <a:lnTo>
                      <a:pt x="667410" y="246583"/>
                    </a:lnTo>
                    <a:lnTo>
                      <a:pt x="662901" y="248094"/>
                    </a:lnTo>
                    <a:lnTo>
                      <a:pt x="657618" y="248094"/>
                    </a:lnTo>
                    <a:lnTo>
                      <a:pt x="645426" y="245364"/>
                    </a:lnTo>
                    <a:lnTo>
                      <a:pt x="636587" y="237871"/>
                    </a:lnTo>
                    <a:lnTo>
                      <a:pt x="631202" y="226644"/>
                    </a:lnTo>
                    <a:lnTo>
                      <a:pt x="629386" y="212699"/>
                    </a:lnTo>
                    <a:lnTo>
                      <a:pt x="631024" y="200139"/>
                    </a:lnTo>
                    <a:lnTo>
                      <a:pt x="636257" y="190106"/>
                    </a:lnTo>
                    <a:lnTo>
                      <a:pt x="645591" y="183476"/>
                    </a:lnTo>
                    <a:lnTo>
                      <a:pt x="659511" y="181076"/>
                    </a:lnTo>
                    <a:lnTo>
                      <a:pt x="663270" y="181076"/>
                    </a:lnTo>
                    <a:lnTo>
                      <a:pt x="667029" y="181457"/>
                    </a:lnTo>
                    <a:lnTo>
                      <a:pt x="670801" y="182587"/>
                    </a:lnTo>
                    <a:lnTo>
                      <a:pt x="670826" y="235127"/>
                    </a:lnTo>
                    <a:lnTo>
                      <a:pt x="671182" y="239052"/>
                    </a:lnTo>
                    <a:lnTo>
                      <a:pt x="671931" y="243192"/>
                    </a:lnTo>
                    <a:lnTo>
                      <a:pt x="671931" y="88823"/>
                    </a:lnTo>
                    <a:lnTo>
                      <a:pt x="667029" y="88087"/>
                    </a:lnTo>
                    <a:lnTo>
                      <a:pt x="648881" y="88874"/>
                    </a:lnTo>
                    <a:lnTo>
                      <a:pt x="626287" y="91249"/>
                    </a:lnTo>
                    <a:lnTo>
                      <a:pt x="600443" y="95237"/>
                    </a:lnTo>
                    <a:lnTo>
                      <a:pt x="572541" y="100888"/>
                    </a:lnTo>
                    <a:lnTo>
                      <a:pt x="572541" y="160375"/>
                    </a:lnTo>
                    <a:lnTo>
                      <a:pt x="574433" y="160375"/>
                    </a:lnTo>
                    <a:lnTo>
                      <a:pt x="585228" y="152019"/>
                    </a:lnTo>
                    <a:lnTo>
                      <a:pt x="610565" y="133642"/>
                    </a:lnTo>
                    <a:lnTo>
                      <a:pt x="639864" y="115265"/>
                    </a:lnTo>
                    <a:lnTo>
                      <a:pt x="662520" y="106908"/>
                    </a:lnTo>
                    <a:lnTo>
                      <a:pt x="667308" y="109893"/>
                    </a:lnTo>
                    <a:lnTo>
                      <a:pt x="669772" y="118389"/>
                    </a:lnTo>
                    <a:lnTo>
                      <a:pt x="670674" y="131686"/>
                    </a:lnTo>
                    <a:lnTo>
                      <a:pt x="670801" y="169786"/>
                    </a:lnTo>
                    <a:lnTo>
                      <a:pt x="659384" y="165950"/>
                    </a:lnTo>
                    <a:lnTo>
                      <a:pt x="647738" y="163385"/>
                    </a:lnTo>
                    <a:lnTo>
                      <a:pt x="636816" y="161950"/>
                    </a:lnTo>
                    <a:lnTo>
                      <a:pt x="627507" y="161505"/>
                    </a:lnTo>
                    <a:lnTo>
                      <a:pt x="600456" y="165874"/>
                    </a:lnTo>
                    <a:lnTo>
                      <a:pt x="577634" y="178346"/>
                    </a:lnTo>
                    <a:lnTo>
                      <a:pt x="561860" y="198031"/>
                    </a:lnTo>
                    <a:lnTo>
                      <a:pt x="555980" y="223989"/>
                    </a:lnTo>
                    <a:lnTo>
                      <a:pt x="559790" y="246087"/>
                    </a:lnTo>
                    <a:lnTo>
                      <a:pt x="571220" y="266065"/>
                    </a:lnTo>
                    <a:lnTo>
                      <a:pt x="590283" y="280530"/>
                    </a:lnTo>
                    <a:lnTo>
                      <a:pt x="616966" y="286105"/>
                    </a:lnTo>
                    <a:lnTo>
                      <a:pt x="637819" y="283057"/>
                    </a:lnTo>
                    <a:lnTo>
                      <a:pt x="654189" y="275234"/>
                    </a:lnTo>
                    <a:lnTo>
                      <a:pt x="666254" y="264668"/>
                    </a:lnTo>
                    <a:lnTo>
                      <a:pt x="674192" y="253352"/>
                    </a:lnTo>
                    <a:lnTo>
                      <a:pt x="680783" y="267360"/>
                    </a:lnTo>
                    <a:lnTo>
                      <a:pt x="690803" y="277634"/>
                    </a:lnTo>
                    <a:lnTo>
                      <a:pt x="703999" y="283959"/>
                    </a:lnTo>
                    <a:lnTo>
                      <a:pt x="720128" y="286105"/>
                    </a:lnTo>
                    <a:lnTo>
                      <a:pt x="739216" y="283006"/>
                    </a:lnTo>
                    <a:lnTo>
                      <a:pt x="753440" y="274535"/>
                    </a:lnTo>
                    <a:lnTo>
                      <a:pt x="762571" y="261962"/>
                    </a:lnTo>
                    <a:lnTo>
                      <a:pt x="764730" y="253352"/>
                    </a:lnTo>
                    <a:lnTo>
                      <a:pt x="765797" y="249072"/>
                    </a:lnTo>
                    <a:lnTo>
                      <a:pt x="766419" y="246583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5" name="object 10">
              <a:extLst>
                <a:ext uri="{FF2B5EF4-FFF2-40B4-BE49-F238E27FC236}">
                  <a16:creationId xmlns:a16="http://schemas.microsoft.com/office/drawing/2014/main" id="{44A4D08E-DDB3-40C6-B240-48D1F71C0151}"/>
                </a:ext>
              </a:extLst>
            </p:cNvPr>
            <p:cNvGrpSpPr/>
            <p:nvPr/>
          </p:nvGrpSpPr>
          <p:grpSpPr>
            <a:xfrm>
              <a:off x="3638179" y="1414054"/>
              <a:ext cx="1960245" cy="296545"/>
              <a:chOff x="3638179" y="1414054"/>
              <a:chExt cx="1960245" cy="296545"/>
            </a:xfrm>
          </p:grpSpPr>
          <p:pic>
            <p:nvPicPr>
              <p:cNvPr id="17" name="object 11">
                <a:extLst>
                  <a:ext uri="{FF2B5EF4-FFF2-40B4-BE49-F238E27FC236}">
                    <a16:creationId xmlns:a16="http://schemas.microsoft.com/office/drawing/2014/main" id="{1C3162E8-9181-478B-93AE-6FBCE1E1532D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902767" y="1511559"/>
                <a:ext cx="216841" cy="194255"/>
              </a:xfrm>
              <a:prstGeom prst="rect">
                <a:avLst/>
              </a:prstGeom>
            </p:spPr>
          </p:pic>
          <p:sp>
            <p:nvSpPr>
              <p:cNvPr id="18" name="object 12">
                <a:extLst>
                  <a:ext uri="{FF2B5EF4-FFF2-40B4-BE49-F238E27FC236}">
                    <a16:creationId xmlns:a16="http://schemas.microsoft.com/office/drawing/2014/main" id="{F91FCF6E-C412-4F8E-A386-449F73B46CC9}"/>
                  </a:ext>
                </a:extLst>
              </p:cNvPr>
              <p:cNvSpPr/>
              <p:nvPr/>
            </p:nvSpPr>
            <p:spPr>
              <a:xfrm>
                <a:off x="4154639" y="1414054"/>
                <a:ext cx="94615" cy="292100"/>
              </a:xfrm>
              <a:custGeom>
                <a:avLst/>
                <a:gdLst/>
                <a:ahLst/>
                <a:cxnLst/>
                <a:rect l="l" t="t" r="r" b="b"/>
                <a:pathLst>
                  <a:path w="94614" h="292100">
                    <a:moveTo>
                      <a:pt x="82437" y="99766"/>
                    </a:moveTo>
                    <a:lnTo>
                      <a:pt x="0" y="99766"/>
                    </a:lnTo>
                    <a:lnTo>
                      <a:pt x="0" y="101274"/>
                    </a:lnTo>
                    <a:lnTo>
                      <a:pt x="1822" y="107704"/>
                    </a:lnTo>
                    <a:lnTo>
                      <a:pt x="5832" y="122538"/>
                    </a:lnTo>
                    <a:lnTo>
                      <a:pt x="9841" y="142456"/>
                    </a:lnTo>
                    <a:lnTo>
                      <a:pt x="11664" y="164141"/>
                    </a:lnTo>
                    <a:lnTo>
                      <a:pt x="11664" y="227385"/>
                    </a:lnTo>
                    <a:lnTo>
                      <a:pt x="9841" y="249066"/>
                    </a:lnTo>
                    <a:lnTo>
                      <a:pt x="5832" y="268985"/>
                    </a:lnTo>
                    <a:lnTo>
                      <a:pt x="1822" y="283821"/>
                    </a:lnTo>
                    <a:lnTo>
                      <a:pt x="0" y="290252"/>
                    </a:lnTo>
                    <a:lnTo>
                      <a:pt x="0" y="291760"/>
                    </a:lnTo>
                    <a:lnTo>
                      <a:pt x="94112" y="291760"/>
                    </a:lnTo>
                    <a:lnTo>
                      <a:pt x="94112" y="290252"/>
                    </a:lnTo>
                    <a:lnTo>
                      <a:pt x="92288" y="283821"/>
                    </a:lnTo>
                    <a:lnTo>
                      <a:pt x="88274" y="268985"/>
                    </a:lnTo>
                    <a:lnTo>
                      <a:pt x="84261" y="249066"/>
                    </a:lnTo>
                    <a:lnTo>
                      <a:pt x="82437" y="227385"/>
                    </a:lnTo>
                    <a:lnTo>
                      <a:pt x="82437" y="99766"/>
                    </a:lnTo>
                    <a:close/>
                  </a:path>
                  <a:path w="94614" h="292100">
                    <a:moveTo>
                      <a:pt x="43663" y="0"/>
                    </a:moveTo>
                    <a:lnTo>
                      <a:pt x="27169" y="3247"/>
                    </a:lnTo>
                    <a:lnTo>
                      <a:pt x="13639" y="12142"/>
                    </a:lnTo>
                    <a:lnTo>
                      <a:pt x="4485" y="25413"/>
                    </a:lnTo>
                    <a:lnTo>
                      <a:pt x="1120" y="41789"/>
                    </a:lnTo>
                    <a:lnTo>
                      <a:pt x="4591" y="58165"/>
                    </a:lnTo>
                    <a:lnTo>
                      <a:pt x="13922" y="71436"/>
                    </a:lnTo>
                    <a:lnTo>
                      <a:pt x="27487" y="80331"/>
                    </a:lnTo>
                    <a:lnTo>
                      <a:pt x="43663" y="83578"/>
                    </a:lnTo>
                    <a:lnTo>
                      <a:pt x="59996" y="80331"/>
                    </a:lnTo>
                    <a:lnTo>
                      <a:pt x="73540" y="71436"/>
                    </a:lnTo>
                    <a:lnTo>
                      <a:pt x="82779" y="58165"/>
                    </a:lnTo>
                    <a:lnTo>
                      <a:pt x="86196" y="41789"/>
                    </a:lnTo>
                    <a:lnTo>
                      <a:pt x="82832" y="25413"/>
                    </a:lnTo>
                    <a:lnTo>
                      <a:pt x="73682" y="12142"/>
                    </a:lnTo>
                    <a:lnTo>
                      <a:pt x="60155" y="3247"/>
                    </a:lnTo>
                    <a:lnTo>
                      <a:pt x="43663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9" name="object 13">
                <a:extLst>
                  <a:ext uri="{FF2B5EF4-FFF2-40B4-BE49-F238E27FC236}">
                    <a16:creationId xmlns:a16="http://schemas.microsoft.com/office/drawing/2014/main" id="{15C1BD56-56E8-4CFE-917B-8CE2CB87EEC7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4485504" y="1511558"/>
                <a:ext cx="194632" cy="198779"/>
              </a:xfrm>
              <a:prstGeom prst="rect">
                <a:avLst/>
              </a:prstGeom>
            </p:spPr>
          </p:pic>
          <p:pic>
            <p:nvPicPr>
              <p:cNvPr id="20" name="object 14">
                <a:extLst>
                  <a:ext uri="{FF2B5EF4-FFF2-40B4-BE49-F238E27FC236}">
                    <a16:creationId xmlns:a16="http://schemas.microsoft.com/office/drawing/2014/main" id="{24451714-D5D2-4D27-B1EE-929BCE61B8BB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4704585" y="1509114"/>
                <a:ext cx="164131" cy="196700"/>
              </a:xfrm>
              <a:prstGeom prst="rect">
                <a:avLst/>
              </a:prstGeom>
            </p:spPr>
          </p:pic>
          <p:pic>
            <p:nvPicPr>
              <p:cNvPr id="21" name="object 15">
                <a:extLst>
                  <a:ext uri="{FF2B5EF4-FFF2-40B4-BE49-F238E27FC236}">
                    <a16:creationId xmlns:a16="http://schemas.microsoft.com/office/drawing/2014/main" id="{92DE4201-EBBA-458C-B823-A0BB47C7638A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889551" y="1513826"/>
                <a:ext cx="191240" cy="191983"/>
              </a:xfrm>
              <a:prstGeom prst="rect">
                <a:avLst/>
              </a:prstGeom>
            </p:spPr>
          </p:pic>
          <p:sp>
            <p:nvSpPr>
              <p:cNvPr id="22" name="object 16">
                <a:extLst>
                  <a:ext uri="{FF2B5EF4-FFF2-40B4-BE49-F238E27FC236}">
                    <a16:creationId xmlns:a16="http://schemas.microsoft.com/office/drawing/2014/main" id="{AD4E066C-6D56-4BCB-B1ED-FAD1E730F4F5}"/>
                  </a:ext>
                </a:extLst>
              </p:cNvPr>
              <p:cNvSpPr/>
              <p:nvPr/>
            </p:nvSpPr>
            <p:spPr>
              <a:xfrm>
                <a:off x="5106746" y="1414061"/>
                <a:ext cx="259079" cy="296545"/>
              </a:xfrm>
              <a:custGeom>
                <a:avLst/>
                <a:gdLst/>
                <a:ahLst/>
                <a:cxnLst/>
                <a:rect l="l" t="t" r="r" b="b"/>
                <a:pathLst>
                  <a:path w="259079" h="296544">
                    <a:moveTo>
                      <a:pt x="86194" y="41783"/>
                    </a:moveTo>
                    <a:lnTo>
                      <a:pt x="82829" y="25412"/>
                    </a:lnTo>
                    <a:lnTo>
                      <a:pt x="73685" y="12141"/>
                    </a:lnTo>
                    <a:lnTo>
                      <a:pt x="60159" y="3251"/>
                    </a:lnTo>
                    <a:lnTo>
                      <a:pt x="43662" y="0"/>
                    </a:lnTo>
                    <a:lnTo>
                      <a:pt x="27165" y="3251"/>
                    </a:lnTo>
                    <a:lnTo>
                      <a:pt x="13639" y="12141"/>
                    </a:lnTo>
                    <a:lnTo>
                      <a:pt x="4483" y="25412"/>
                    </a:lnTo>
                    <a:lnTo>
                      <a:pt x="1117" y="41783"/>
                    </a:lnTo>
                    <a:lnTo>
                      <a:pt x="4597" y="58166"/>
                    </a:lnTo>
                    <a:lnTo>
                      <a:pt x="13919" y="71437"/>
                    </a:lnTo>
                    <a:lnTo>
                      <a:pt x="27482" y="80327"/>
                    </a:lnTo>
                    <a:lnTo>
                      <a:pt x="43662" y="83578"/>
                    </a:lnTo>
                    <a:lnTo>
                      <a:pt x="59994" y="80327"/>
                    </a:lnTo>
                    <a:lnTo>
                      <a:pt x="73545" y="71437"/>
                    </a:lnTo>
                    <a:lnTo>
                      <a:pt x="82778" y="58166"/>
                    </a:lnTo>
                    <a:lnTo>
                      <a:pt x="86194" y="41783"/>
                    </a:lnTo>
                    <a:close/>
                  </a:path>
                  <a:path w="259079" h="296544">
                    <a:moveTo>
                      <a:pt x="94107" y="290245"/>
                    </a:moveTo>
                    <a:lnTo>
                      <a:pt x="92290" y="283819"/>
                    </a:lnTo>
                    <a:lnTo>
                      <a:pt x="88277" y="268986"/>
                    </a:lnTo>
                    <a:lnTo>
                      <a:pt x="84264" y="249059"/>
                    </a:lnTo>
                    <a:lnTo>
                      <a:pt x="82435" y="227380"/>
                    </a:lnTo>
                    <a:lnTo>
                      <a:pt x="82435" y="99758"/>
                    </a:lnTo>
                    <a:lnTo>
                      <a:pt x="0" y="99758"/>
                    </a:lnTo>
                    <a:lnTo>
                      <a:pt x="0" y="101269"/>
                    </a:lnTo>
                    <a:lnTo>
                      <a:pt x="1816" y="107708"/>
                    </a:lnTo>
                    <a:lnTo>
                      <a:pt x="5829" y="122542"/>
                    </a:lnTo>
                    <a:lnTo>
                      <a:pt x="9842" y="142455"/>
                    </a:lnTo>
                    <a:lnTo>
                      <a:pt x="11658" y="164134"/>
                    </a:lnTo>
                    <a:lnTo>
                      <a:pt x="11658" y="227380"/>
                    </a:lnTo>
                    <a:lnTo>
                      <a:pt x="9842" y="249059"/>
                    </a:lnTo>
                    <a:lnTo>
                      <a:pt x="5829" y="268986"/>
                    </a:lnTo>
                    <a:lnTo>
                      <a:pt x="1816" y="283819"/>
                    </a:lnTo>
                    <a:lnTo>
                      <a:pt x="0" y="290245"/>
                    </a:lnTo>
                    <a:lnTo>
                      <a:pt x="0" y="291757"/>
                    </a:lnTo>
                    <a:lnTo>
                      <a:pt x="94107" y="291757"/>
                    </a:lnTo>
                    <a:lnTo>
                      <a:pt x="94107" y="290245"/>
                    </a:lnTo>
                    <a:close/>
                  </a:path>
                  <a:path w="259079" h="296544">
                    <a:moveTo>
                      <a:pt x="258991" y="99758"/>
                    </a:moveTo>
                    <a:lnTo>
                      <a:pt x="208546" y="99758"/>
                    </a:lnTo>
                    <a:lnTo>
                      <a:pt x="208546" y="28232"/>
                    </a:lnTo>
                    <a:lnTo>
                      <a:pt x="188277" y="47409"/>
                    </a:lnTo>
                    <a:lnTo>
                      <a:pt x="165811" y="65557"/>
                    </a:lnTo>
                    <a:lnTo>
                      <a:pt x="140258" y="82918"/>
                    </a:lnTo>
                    <a:lnTo>
                      <a:pt x="110667" y="99758"/>
                    </a:lnTo>
                    <a:lnTo>
                      <a:pt x="110667" y="118592"/>
                    </a:lnTo>
                    <a:lnTo>
                      <a:pt x="138150" y="118592"/>
                    </a:lnTo>
                    <a:lnTo>
                      <a:pt x="138150" y="230022"/>
                    </a:lnTo>
                    <a:lnTo>
                      <a:pt x="142036" y="258800"/>
                    </a:lnTo>
                    <a:lnTo>
                      <a:pt x="153162" y="279527"/>
                    </a:lnTo>
                    <a:lnTo>
                      <a:pt x="170700" y="292061"/>
                    </a:lnTo>
                    <a:lnTo>
                      <a:pt x="193865" y="296278"/>
                    </a:lnTo>
                    <a:lnTo>
                      <a:pt x="218300" y="291769"/>
                    </a:lnTo>
                    <a:lnTo>
                      <a:pt x="236359" y="279946"/>
                    </a:lnTo>
                    <a:lnTo>
                      <a:pt x="248970" y="263398"/>
                    </a:lnTo>
                    <a:lnTo>
                      <a:pt x="257111" y="244703"/>
                    </a:lnTo>
                    <a:lnTo>
                      <a:pt x="248818" y="247713"/>
                    </a:lnTo>
                    <a:lnTo>
                      <a:pt x="240538" y="249961"/>
                    </a:lnTo>
                    <a:lnTo>
                      <a:pt x="233019" y="249961"/>
                    </a:lnTo>
                    <a:lnTo>
                      <a:pt x="223532" y="248551"/>
                    </a:lnTo>
                    <a:lnTo>
                      <a:pt x="215887" y="243992"/>
                    </a:lnTo>
                    <a:lnTo>
                      <a:pt x="210781" y="235839"/>
                    </a:lnTo>
                    <a:lnTo>
                      <a:pt x="208915" y="223621"/>
                    </a:lnTo>
                    <a:lnTo>
                      <a:pt x="208546" y="118592"/>
                    </a:lnTo>
                    <a:lnTo>
                      <a:pt x="258991" y="118592"/>
                    </a:lnTo>
                    <a:lnTo>
                      <a:pt x="258991" y="99758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3" name="object 17">
                <a:extLst>
                  <a:ext uri="{FF2B5EF4-FFF2-40B4-BE49-F238E27FC236}">
                    <a16:creationId xmlns:a16="http://schemas.microsoft.com/office/drawing/2014/main" id="{E656E980-B150-473B-860C-C5369E70E663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5387563" y="1511562"/>
                <a:ext cx="210433" cy="198014"/>
              </a:xfrm>
              <a:prstGeom prst="rect">
                <a:avLst/>
              </a:prstGeom>
            </p:spPr>
          </p:pic>
          <p:pic>
            <p:nvPicPr>
              <p:cNvPr id="24" name="object 18">
                <a:extLst>
                  <a:ext uri="{FF2B5EF4-FFF2-40B4-BE49-F238E27FC236}">
                    <a16:creationId xmlns:a16="http://schemas.microsoft.com/office/drawing/2014/main" id="{952DC8FF-5B63-44ED-960B-EDD030043D2C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64926" y="1513820"/>
                <a:ext cx="222862" cy="191994"/>
              </a:xfrm>
              <a:prstGeom prst="rect">
                <a:avLst/>
              </a:prstGeom>
            </p:spPr>
          </p:pic>
          <p:sp>
            <p:nvSpPr>
              <p:cNvPr id="25" name="object 19">
                <a:extLst>
                  <a:ext uri="{FF2B5EF4-FFF2-40B4-BE49-F238E27FC236}">
                    <a16:creationId xmlns:a16="http://schemas.microsoft.com/office/drawing/2014/main" id="{2EEF2241-1BC2-41C1-A015-4D1E23EEA541}"/>
                  </a:ext>
                </a:extLst>
              </p:cNvPr>
              <p:cNvSpPr/>
              <p:nvPr/>
            </p:nvSpPr>
            <p:spPr>
              <a:xfrm>
                <a:off x="3638179" y="1434754"/>
                <a:ext cx="252729" cy="275590"/>
              </a:xfrm>
              <a:custGeom>
                <a:avLst/>
                <a:gdLst/>
                <a:ahLst/>
                <a:cxnLst/>
                <a:rect l="l" t="t" r="r" b="b"/>
                <a:pathLst>
                  <a:path w="252729" h="275589">
                    <a:moveTo>
                      <a:pt x="252693" y="0"/>
                    </a:moveTo>
                    <a:lnTo>
                      <a:pt x="180895" y="0"/>
                    </a:lnTo>
                    <a:lnTo>
                      <a:pt x="180895" y="2261"/>
                    </a:lnTo>
                    <a:lnTo>
                      <a:pt x="184541" y="11886"/>
                    </a:lnTo>
                    <a:lnTo>
                      <a:pt x="192564" y="34074"/>
                    </a:lnTo>
                    <a:lnTo>
                      <a:pt x="200587" y="63884"/>
                    </a:lnTo>
                    <a:lnTo>
                      <a:pt x="204234" y="96374"/>
                    </a:lnTo>
                    <a:lnTo>
                      <a:pt x="204234" y="168288"/>
                    </a:lnTo>
                    <a:lnTo>
                      <a:pt x="200168" y="202301"/>
                    </a:lnTo>
                    <a:lnTo>
                      <a:pt x="188515" y="226117"/>
                    </a:lnTo>
                    <a:lnTo>
                      <a:pt x="170088" y="240122"/>
                    </a:lnTo>
                    <a:lnTo>
                      <a:pt x="145702" y="244704"/>
                    </a:lnTo>
                    <a:lnTo>
                      <a:pt x="121272" y="240134"/>
                    </a:lnTo>
                    <a:lnTo>
                      <a:pt x="102778" y="225928"/>
                    </a:lnTo>
                    <a:lnTo>
                      <a:pt x="91063" y="201347"/>
                    </a:lnTo>
                    <a:lnTo>
                      <a:pt x="86971" y="165649"/>
                    </a:lnTo>
                    <a:lnTo>
                      <a:pt x="86971" y="64385"/>
                    </a:lnTo>
                    <a:lnTo>
                      <a:pt x="88793" y="42700"/>
                    </a:lnTo>
                    <a:lnTo>
                      <a:pt x="92803" y="22780"/>
                    </a:lnTo>
                    <a:lnTo>
                      <a:pt x="98635" y="1507"/>
                    </a:lnTo>
                    <a:lnTo>
                      <a:pt x="98635" y="0"/>
                    </a:lnTo>
                    <a:lnTo>
                      <a:pt x="0" y="0"/>
                    </a:lnTo>
                    <a:lnTo>
                      <a:pt x="0" y="1507"/>
                    </a:lnTo>
                    <a:lnTo>
                      <a:pt x="5837" y="22780"/>
                    </a:lnTo>
                    <a:lnTo>
                      <a:pt x="9850" y="42700"/>
                    </a:lnTo>
                    <a:lnTo>
                      <a:pt x="11675" y="64385"/>
                    </a:lnTo>
                    <a:lnTo>
                      <a:pt x="11675" y="156613"/>
                    </a:lnTo>
                    <a:lnTo>
                      <a:pt x="21922" y="213796"/>
                    </a:lnTo>
                    <a:lnTo>
                      <a:pt x="48476" y="250404"/>
                    </a:lnTo>
                    <a:lnTo>
                      <a:pt x="85052" y="269859"/>
                    </a:lnTo>
                    <a:lnTo>
                      <a:pt x="125367" y="275583"/>
                    </a:lnTo>
                    <a:lnTo>
                      <a:pt x="165756" y="269617"/>
                    </a:lnTo>
                    <a:lnTo>
                      <a:pt x="198819" y="250733"/>
                    </a:lnTo>
                    <a:lnTo>
                      <a:pt x="221153" y="217450"/>
                    </a:lnTo>
                    <a:lnTo>
                      <a:pt x="229354" y="168288"/>
                    </a:lnTo>
                    <a:lnTo>
                      <a:pt x="229354" y="96374"/>
                    </a:lnTo>
                    <a:lnTo>
                      <a:pt x="233001" y="63884"/>
                    </a:lnTo>
                    <a:lnTo>
                      <a:pt x="241024" y="34074"/>
                    </a:lnTo>
                    <a:lnTo>
                      <a:pt x="249047" y="11886"/>
                    </a:lnTo>
                    <a:lnTo>
                      <a:pt x="252693" y="2261"/>
                    </a:lnTo>
                    <a:lnTo>
                      <a:pt x="252693" y="0"/>
                    </a:lnTo>
                    <a:close/>
                  </a:path>
                </a:pathLst>
              </a:custGeom>
              <a:solidFill>
                <a:srgbClr val="0034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6" name="object 20">
              <a:extLst>
                <a:ext uri="{FF2B5EF4-FFF2-40B4-BE49-F238E27FC236}">
                  <a16:creationId xmlns:a16="http://schemas.microsoft.com/office/drawing/2014/main" id="{0A10D8F0-09A0-4789-9F2F-54E3180F3EE0}"/>
                </a:ext>
              </a:extLst>
            </p:cNvPr>
            <p:cNvSpPr/>
            <p:nvPr/>
          </p:nvSpPr>
          <p:spPr>
            <a:xfrm>
              <a:off x="3535631" y="879555"/>
              <a:ext cx="685800" cy="351155"/>
            </a:xfrm>
            <a:custGeom>
              <a:avLst/>
              <a:gdLst/>
              <a:ahLst/>
              <a:cxnLst/>
              <a:rect l="l" t="t" r="r" b="b"/>
              <a:pathLst>
                <a:path w="685800" h="351155">
                  <a:moveTo>
                    <a:pt x="342734" y="0"/>
                  </a:moveTo>
                  <a:lnTo>
                    <a:pt x="329483" y="14464"/>
                  </a:lnTo>
                  <a:lnTo>
                    <a:pt x="318798" y="30996"/>
                  </a:lnTo>
                  <a:lnTo>
                    <a:pt x="310974" y="49283"/>
                  </a:lnTo>
                  <a:lnTo>
                    <a:pt x="306305" y="69013"/>
                  </a:lnTo>
                  <a:lnTo>
                    <a:pt x="300138" y="65872"/>
                  </a:lnTo>
                  <a:lnTo>
                    <a:pt x="293196" y="64060"/>
                  </a:lnTo>
                  <a:lnTo>
                    <a:pt x="285814" y="64060"/>
                  </a:lnTo>
                  <a:lnTo>
                    <a:pt x="268117" y="67661"/>
                  </a:lnTo>
                  <a:lnTo>
                    <a:pt x="253666" y="77479"/>
                  </a:lnTo>
                  <a:lnTo>
                    <a:pt x="243922" y="92040"/>
                  </a:lnTo>
                  <a:lnTo>
                    <a:pt x="240349" y="109871"/>
                  </a:lnTo>
                  <a:lnTo>
                    <a:pt x="243922" y="127705"/>
                  </a:lnTo>
                  <a:lnTo>
                    <a:pt x="253666" y="142266"/>
                  </a:lnTo>
                  <a:lnTo>
                    <a:pt x="268117" y="152082"/>
                  </a:lnTo>
                  <a:lnTo>
                    <a:pt x="285814" y="155681"/>
                  </a:lnTo>
                  <a:lnTo>
                    <a:pt x="295204" y="154694"/>
                  </a:lnTo>
                  <a:lnTo>
                    <a:pt x="303917" y="151873"/>
                  </a:lnTo>
                  <a:lnTo>
                    <a:pt x="311763" y="147424"/>
                  </a:lnTo>
                  <a:lnTo>
                    <a:pt x="318556" y="141555"/>
                  </a:lnTo>
                  <a:lnTo>
                    <a:pt x="303400" y="173476"/>
                  </a:lnTo>
                  <a:lnTo>
                    <a:pt x="279344" y="198760"/>
                  </a:lnTo>
                  <a:lnTo>
                    <a:pt x="248347" y="215403"/>
                  </a:lnTo>
                  <a:lnTo>
                    <a:pt x="212371" y="221396"/>
                  </a:lnTo>
                  <a:lnTo>
                    <a:pt x="188997" y="218913"/>
                  </a:lnTo>
                  <a:lnTo>
                    <a:pt x="167349" y="211816"/>
                  </a:lnTo>
                  <a:lnTo>
                    <a:pt x="147927" y="200630"/>
                  </a:lnTo>
                  <a:lnTo>
                    <a:pt x="131232" y="185879"/>
                  </a:lnTo>
                  <a:lnTo>
                    <a:pt x="140080" y="187727"/>
                  </a:lnTo>
                  <a:lnTo>
                    <a:pt x="149166" y="187796"/>
                  </a:lnTo>
                  <a:lnTo>
                    <a:pt x="188427" y="154805"/>
                  </a:lnTo>
                  <a:lnTo>
                    <a:pt x="189797" y="137336"/>
                  </a:lnTo>
                  <a:lnTo>
                    <a:pt x="184183" y="120038"/>
                  </a:lnTo>
                  <a:lnTo>
                    <a:pt x="172339" y="106237"/>
                  </a:lnTo>
                  <a:lnTo>
                    <a:pt x="156717" y="98307"/>
                  </a:lnTo>
                  <a:lnTo>
                    <a:pt x="139310" y="96818"/>
                  </a:lnTo>
                  <a:lnTo>
                    <a:pt x="122112" y="102342"/>
                  </a:lnTo>
                  <a:lnTo>
                    <a:pt x="115683" y="105944"/>
                  </a:lnTo>
                  <a:lnTo>
                    <a:pt x="110510" y="110928"/>
                  </a:lnTo>
                  <a:lnTo>
                    <a:pt x="106678" y="116687"/>
                  </a:lnTo>
                  <a:lnTo>
                    <a:pt x="92946" y="101761"/>
                  </a:lnTo>
                  <a:lnTo>
                    <a:pt x="77171" y="89643"/>
                  </a:lnTo>
                  <a:lnTo>
                    <a:pt x="59762" y="80458"/>
                  </a:lnTo>
                  <a:lnTo>
                    <a:pt x="41130" y="74332"/>
                  </a:lnTo>
                  <a:lnTo>
                    <a:pt x="36650" y="93428"/>
                  </a:lnTo>
                  <a:lnTo>
                    <a:pt x="35420" y="113073"/>
                  </a:lnTo>
                  <a:lnTo>
                    <a:pt x="37545" y="132850"/>
                  </a:lnTo>
                  <a:lnTo>
                    <a:pt x="43130" y="152340"/>
                  </a:lnTo>
                  <a:lnTo>
                    <a:pt x="36219" y="152613"/>
                  </a:lnTo>
                  <a:lnTo>
                    <a:pt x="1370" y="185478"/>
                  </a:lnTo>
                  <a:lnTo>
                    <a:pt x="0" y="202946"/>
                  </a:lnTo>
                  <a:lnTo>
                    <a:pt x="5613" y="220244"/>
                  </a:lnTo>
                  <a:lnTo>
                    <a:pt x="17458" y="234051"/>
                  </a:lnTo>
                  <a:lnTo>
                    <a:pt x="33083" y="241984"/>
                  </a:lnTo>
                  <a:lnTo>
                    <a:pt x="50491" y="243474"/>
                  </a:lnTo>
                  <a:lnTo>
                    <a:pt x="67684" y="237950"/>
                  </a:lnTo>
                  <a:lnTo>
                    <a:pt x="73307" y="234210"/>
                  </a:lnTo>
                  <a:lnTo>
                    <a:pt x="78180" y="229782"/>
                  </a:lnTo>
                  <a:lnTo>
                    <a:pt x="82290" y="224770"/>
                  </a:lnTo>
                  <a:lnTo>
                    <a:pt x="85621" y="219281"/>
                  </a:lnTo>
                  <a:lnTo>
                    <a:pt x="94048" y="237818"/>
                  </a:lnTo>
                  <a:lnTo>
                    <a:pt x="100266" y="257452"/>
                  </a:lnTo>
                  <a:lnTo>
                    <a:pt x="104114" y="278029"/>
                  </a:lnTo>
                  <a:lnTo>
                    <a:pt x="105432" y="299394"/>
                  </a:lnTo>
                  <a:lnTo>
                    <a:pt x="105251" y="307367"/>
                  </a:lnTo>
                  <a:lnTo>
                    <a:pt x="104712" y="315248"/>
                  </a:lnTo>
                  <a:lnTo>
                    <a:pt x="103824" y="323028"/>
                  </a:lnTo>
                  <a:lnTo>
                    <a:pt x="102238" y="332597"/>
                  </a:lnTo>
                  <a:lnTo>
                    <a:pt x="103463" y="334387"/>
                  </a:lnTo>
                  <a:lnTo>
                    <a:pt x="147811" y="340236"/>
                  </a:lnTo>
                  <a:lnTo>
                    <a:pt x="193118" y="344703"/>
                  </a:lnTo>
                  <a:lnTo>
                    <a:pt x="240940" y="347994"/>
                  </a:lnTo>
                  <a:lnTo>
                    <a:pt x="290928" y="350026"/>
                  </a:lnTo>
                  <a:lnTo>
                    <a:pt x="342734" y="350722"/>
                  </a:lnTo>
                  <a:lnTo>
                    <a:pt x="394540" y="350026"/>
                  </a:lnTo>
                  <a:lnTo>
                    <a:pt x="444530" y="347994"/>
                  </a:lnTo>
                  <a:lnTo>
                    <a:pt x="492354" y="344703"/>
                  </a:lnTo>
                  <a:lnTo>
                    <a:pt x="537660" y="340236"/>
                  </a:lnTo>
                  <a:lnTo>
                    <a:pt x="582004" y="334387"/>
                  </a:lnTo>
                  <a:lnTo>
                    <a:pt x="583229" y="332597"/>
                  </a:lnTo>
                  <a:lnTo>
                    <a:pt x="581648" y="323028"/>
                  </a:lnTo>
                  <a:lnTo>
                    <a:pt x="580756" y="315248"/>
                  </a:lnTo>
                  <a:lnTo>
                    <a:pt x="580217" y="307367"/>
                  </a:lnTo>
                  <a:lnTo>
                    <a:pt x="580035" y="299394"/>
                  </a:lnTo>
                  <a:lnTo>
                    <a:pt x="581353" y="278029"/>
                  </a:lnTo>
                  <a:lnTo>
                    <a:pt x="585201" y="257452"/>
                  </a:lnTo>
                  <a:lnTo>
                    <a:pt x="591419" y="237818"/>
                  </a:lnTo>
                  <a:lnTo>
                    <a:pt x="599846" y="219281"/>
                  </a:lnTo>
                  <a:lnTo>
                    <a:pt x="603177" y="224770"/>
                  </a:lnTo>
                  <a:lnTo>
                    <a:pt x="607288" y="229782"/>
                  </a:lnTo>
                  <a:lnTo>
                    <a:pt x="612165" y="234210"/>
                  </a:lnTo>
                  <a:lnTo>
                    <a:pt x="617793" y="237950"/>
                  </a:lnTo>
                  <a:lnTo>
                    <a:pt x="634987" y="243474"/>
                  </a:lnTo>
                  <a:lnTo>
                    <a:pt x="652393" y="241984"/>
                  </a:lnTo>
                  <a:lnTo>
                    <a:pt x="668015" y="234051"/>
                  </a:lnTo>
                  <a:lnTo>
                    <a:pt x="679854" y="220244"/>
                  </a:lnTo>
                  <a:lnTo>
                    <a:pt x="685468" y="202946"/>
                  </a:lnTo>
                  <a:lnTo>
                    <a:pt x="684097" y="185478"/>
                  </a:lnTo>
                  <a:lnTo>
                    <a:pt x="656200" y="154435"/>
                  </a:lnTo>
                  <a:lnTo>
                    <a:pt x="642337" y="152340"/>
                  </a:lnTo>
                  <a:lnTo>
                    <a:pt x="647923" y="132850"/>
                  </a:lnTo>
                  <a:lnTo>
                    <a:pt x="650049" y="113073"/>
                  </a:lnTo>
                  <a:lnTo>
                    <a:pt x="648822" y="93428"/>
                  </a:lnTo>
                  <a:lnTo>
                    <a:pt x="644347" y="74332"/>
                  </a:lnTo>
                  <a:lnTo>
                    <a:pt x="625710" y="80458"/>
                  </a:lnTo>
                  <a:lnTo>
                    <a:pt x="608299" y="89643"/>
                  </a:lnTo>
                  <a:lnTo>
                    <a:pt x="592525" y="101761"/>
                  </a:lnTo>
                  <a:lnTo>
                    <a:pt x="578800" y="116687"/>
                  </a:lnTo>
                  <a:lnTo>
                    <a:pt x="574967" y="110928"/>
                  </a:lnTo>
                  <a:lnTo>
                    <a:pt x="569795" y="105944"/>
                  </a:lnTo>
                  <a:lnTo>
                    <a:pt x="563355" y="102342"/>
                  </a:lnTo>
                  <a:lnTo>
                    <a:pt x="546162" y="96818"/>
                  </a:lnTo>
                  <a:lnTo>
                    <a:pt x="528754" y="98307"/>
                  </a:lnTo>
                  <a:lnTo>
                    <a:pt x="513129" y="106237"/>
                  </a:lnTo>
                  <a:lnTo>
                    <a:pt x="501284" y="120038"/>
                  </a:lnTo>
                  <a:lnTo>
                    <a:pt x="495676" y="137336"/>
                  </a:lnTo>
                  <a:lnTo>
                    <a:pt x="497049" y="154805"/>
                  </a:lnTo>
                  <a:lnTo>
                    <a:pt x="504848" y="170442"/>
                  </a:lnTo>
                  <a:lnTo>
                    <a:pt x="518519" y="182245"/>
                  </a:lnTo>
                  <a:lnTo>
                    <a:pt x="527255" y="185998"/>
                  </a:lnTo>
                  <a:lnTo>
                    <a:pt x="536304" y="187796"/>
                  </a:lnTo>
                  <a:lnTo>
                    <a:pt x="545391" y="187727"/>
                  </a:lnTo>
                  <a:lnTo>
                    <a:pt x="554245" y="185879"/>
                  </a:lnTo>
                  <a:lnTo>
                    <a:pt x="537551" y="200630"/>
                  </a:lnTo>
                  <a:lnTo>
                    <a:pt x="518129" y="211816"/>
                  </a:lnTo>
                  <a:lnTo>
                    <a:pt x="496480" y="218913"/>
                  </a:lnTo>
                  <a:lnTo>
                    <a:pt x="473106" y="221396"/>
                  </a:lnTo>
                  <a:lnTo>
                    <a:pt x="437128" y="215403"/>
                  </a:lnTo>
                  <a:lnTo>
                    <a:pt x="406128" y="198760"/>
                  </a:lnTo>
                  <a:lnTo>
                    <a:pt x="382068" y="173476"/>
                  </a:lnTo>
                  <a:lnTo>
                    <a:pt x="366911" y="141555"/>
                  </a:lnTo>
                  <a:lnTo>
                    <a:pt x="373705" y="147424"/>
                  </a:lnTo>
                  <a:lnTo>
                    <a:pt x="381554" y="151873"/>
                  </a:lnTo>
                  <a:lnTo>
                    <a:pt x="390267" y="154694"/>
                  </a:lnTo>
                  <a:lnTo>
                    <a:pt x="399653" y="155681"/>
                  </a:lnTo>
                  <a:lnTo>
                    <a:pt x="417350" y="152082"/>
                  </a:lnTo>
                  <a:lnTo>
                    <a:pt x="431801" y="142266"/>
                  </a:lnTo>
                  <a:lnTo>
                    <a:pt x="441545" y="127705"/>
                  </a:lnTo>
                  <a:lnTo>
                    <a:pt x="445118" y="109871"/>
                  </a:lnTo>
                  <a:lnTo>
                    <a:pt x="441545" y="92040"/>
                  </a:lnTo>
                  <a:lnTo>
                    <a:pt x="431801" y="77479"/>
                  </a:lnTo>
                  <a:lnTo>
                    <a:pt x="417350" y="67661"/>
                  </a:lnTo>
                  <a:lnTo>
                    <a:pt x="399653" y="64060"/>
                  </a:lnTo>
                  <a:lnTo>
                    <a:pt x="392271" y="64060"/>
                  </a:lnTo>
                  <a:lnTo>
                    <a:pt x="385329" y="65872"/>
                  </a:lnTo>
                  <a:lnTo>
                    <a:pt x="379172" y="69013"/>
                  </a:lnTo>
                  <a:lnTo>
                    <a:pt x="374498" y="49283"/>
                  </a:lnTo>
                  <a:lnTo>
                    <a:pt x="366670" y="30996"/>
                  </a:lnTo>
                  <a:lnTo>
                    <a:pt x="355984" y="14464"/>
                  </a:lnTo>
                  <a:lnTo>
                    <a:pt x="342734" y="0"/>
                  </a:lnTo>
                  <a:close/>
                </a:path>
              </a:pathLst>
            </a:custGeom>
            <a:solidFill>
              <a:srgbClr val="D32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" name="TextovéPole 3">
            <a:extLst>
              <a:ext uri="{FF2B5EF4-FFF2-40B4-BE49-F238E27FC236}">
                <a16:creationId xmlns:a16="http://schemas.microsoft.com/office/drawing/2014/main" id="{AA627510-0F85-151D-BAED-3F5BB77E360A}"/>
              </a:ext>
            </a:extLst>
          </p:cNvPr>
          <p:cNvSpPr txBox="1"/>
          <p:nvPr/>
        </p:nvSpPr>
        <p:spPr>
          <a:xfrm>
            <a:off x="2900465" y="3394896"/>
            <a:ext cx="12220073" cy="6523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Pozemní komunikace je </a:t>
            </a:r>
            <a:r>
              <a:rPr lang="cs-CZ" sz="4000" b="1" dirty="0">
                <a:solidFill>
                  <a:srgbClr val="C00000"/>
                </a:solidFill>
              </a:rPr>
              <a:t>dopravní cesta určená k užití silničními a jinými vozidly</a:t>
            </a:r>
            <a:r>
              <a:rPr lang="cs-CZ" sz="4000" b="1" baseline="30000" dirty="0">
                <a:solidFill>
                  <a:srgbClr val="C0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1a</a:t>
            </a:r>
            <a:r>
              <a:rPr lang="cs-CZ" sz="4000" b="1" dirty="0">
                <a:solidFill>
                  <a:srgbClr val="C0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cs-CZ" sz="4000" b="1" dirty="0">
                <a:solidFill>
                  <a:srgbClr val="C00000"/>
                </a:solidFill>
              </a:rPr>
              <a:t> a chodci</a:t>
            </a:r>
            <a:r>
              <a:rPr lang="cs-CZ" sz="4000" b="1" dirty="0">
                <a:solidFill>
                  <a:srgbClr val="002060"/>
                </a:solidFill>
              </a:rPr>
              <a:t>, včetně pevných zařízení nutných pro zajištění tohoto užití a jeho bezpečnosti (§ 2 odst. 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§ 2 zákona č. 56/2001 Sb.</a:t>
            </a:r>
            <a:r>
              <a:rPr lang="cs-CZ" sz="4000" dirty="0">
                <a:solidFill>
                  <a:srgbClr val="002060"/>
                </a:solidFill>
              </a:rPr>
              <a:t> </a:t>
            </a:r>
            <a:r>
              <a:rPr lang="cs-CZ" sz="4000" b="1" dirty="0">
                <a:solidFill>
                  <a:srgbClr val="002060"/>
                </a:solidFill>
              </a:rPr>
              <a:t>stanovuje, že silniční vozidlo je motorové nebo nemotorové vozidlo, které je vyrobené za účelem provozu na pozemních komunikacích pro přepravu osob, zvířat nebo věcí.</a:t>
            </a:r>
          </a:p>
          <a:p>
            <a:pPr marL="469900" marR="5080" indent="-457200">
              <a:lnSpc>
                <a:spcPct val="142200"/>
              </a:lnSpc>
              <a:spcBef>
                <a:spcPts val="2650"/>
              </a:spcBef>
              <a:buFont typeface="Courier New" panose="02070309020205020404" pitchFamily="49" charset="0"/>
              <a:buChar char="o"/>
            </a:pPr>
            <a:endParaRPr lang="cs-CZ" sz="2800" b="1" dirty="0">
              <a:solidFill>
                <a:srgbClr val="002060"/>
              </a:solidFill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853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C7E33-43F7-407C-87DD-754724073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1008053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Definice pozemní komunikace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C60A493-007F-431F-9DF3-4AF987EDF4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3"/>
            <a:ext cx="18681473" cy="8637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§ 2 zákona č. 56/2001 Sb.</a:t>
            </a:r>
            <a:r>
              <a:rPr lang="cs-CZ" sz="4000" dirty="0">
                <a:solidFill>
                  <a:srgbClr val="002060"/>
                </a:solidFill>
              </a:rPr>
              <a:t> </a:t>
            </a:r>
            <a:r>
              <a:rPr lang="cs-CZ" sz="4000" b="1" dirty="0">
                <a:solidFill>
                  <a:srgbClr val="002060"/>
                </a:solidFill>
              </a:rPr>
              <a:t>zná i zvláštní vozidla: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a) zemědělské nebo lesnické traktory a jejich přípojná vozidla,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b) pracovní stroje samojízdné,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c) pracovní stroje přípojné a výměnné tažené stroje,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d) nemotorové pracovní stroje nebo nemotorová vozidla tažená nebo tlačená pěšky jdoucí osobou,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e) vozíky pro invalidy s motorickým pohonem, pokud jejich šířka nebo délka přesahuje jeden metr, jejich konstrukční rychlost převyšuje 6 km.h-1 nebo jejich maximální přípustná hmotnost převyšuje 450 kg.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52C881-FB79-4FE2-8728-128E9032B73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81575D3-183B-4FE2-8FAB-98F09874572C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819546-CF17-4316-BE70-7E41EB253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4FE634-0AEB-4D62-8C74-4B238D4C3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2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B0B60-E5D0-4A97-BC55-9BB1A59C9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999559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Kategorie pozemních komunikací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8FF8854-8077-4AA6-A0BF-B4E62D30EE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5495" y="2862253"/>
            <a:ext cx="13931946" cy="51475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latin typeface="+mn-lt"/>
              </a:rPr>
              <a:t>Pozemní komunikace se dělí na tyto kategorie (§ 2 odst. 2 </a:t>
            </a:r>
            <a:r>
              <a:rPr lang="cs-CZ" sz="4000" b="1" dirty="0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zařazení konkrétní komunikaci do jedné z níže uvedených kategorií má dopad na jejich právní režim – výkon správy, míru ochrany, oprávnění jiných osob atd.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  <a:latin typeface="+mn-lt"/>
              </a:rPr>
              <a:t>a)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 dálnice (§ 4),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  <a:latin typeface="+mn-lt"/>
              </a:rPr>
              <a:t>b)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 silnice (§ 5),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  <a:latin typeface="+mn-lt"/>
              </a:rPr>
              <a:t>c)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 místní komunikace (§ 6),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  <a:latin typeface="+mn-lt"/>
              </a:rPr>
              <a:t>d)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 účelová komunikace (§ 7).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636444-6AD2-4CB0-997B-7437766821E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5FDFBFA-A14E-4220-9CBB-078FAA7E3C1E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65540-3BD5-4680-94E0-C5C7EC787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170FDD-023F-43D2-919B-DA484CC3E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59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852F9-31D3-4A70-90AF-2A9FDD74C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1"/>
            <a:ext cx="15673441" cy="888132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Dálnice (§ 4)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8027171-155B-4EEC-A7BE-5A84C07CD3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56095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latin typeface="+mn-lt"/>
              </a:rPr>
              <a:t>Dálnice je pozemní komunikace určená pro rychlou dálkovou a mezistátní dopravu silničními motorovými vozidly, která je budována bez úrovňových křížení, s oddělenými místy napojení pro vjezd a výjezd a která má směrově oddělené jízdní pásy.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latin typeface="+mn-lt"/>
              </a:rPr>
              <a:t>Dálnice se podle svého určení a dopravního významu rozdělují na: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latin typeface="+mn-lt"/>
              </a:rPr>
              <a:t>dálnice I. třídy 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  <a:latin typeface="+mn-lt"/>
              </a:rPr>
              <a:t>dálnice II. třídy.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585F36-7872-48BD-8216-2B905AC1B33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7FC2F7E-3E93-4FB8-9406-31C2B9621C30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65A590-A0A9-449B-A607-8D501B100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200489-7496-4256-AD23-2CB3030E6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56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9870D-721F-46D1-8139-8E422CE6C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47" y="311080"/>
            <a:ext cx="15673441" cy="783201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Silnice (§ 5)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AB2B399-707A-415D-935E-ECBD64752A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314" y="1735672"/>
            <a:ext cx="18681473" cy="7962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Silnice je veřejně přístupná pozemní komunikace určená k užití silničními a jinými vozidly a chodci. Silnice tvoří silniční síť.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dirty="0">
                <a:solidFill>
                  <a:srgbClr val="002060"/>
                </a:solidFill>
              </a:rPr>
              <a:t>Silnice se podle svého určení a dopravního významu rozdělují do těchto tříd: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a)</a:t>
            </a:r>
            <a:r>
              <a:rPr lang="cs-CZ" sz="4000" b="1" dirty="0">
                <a:solidFill>
                  <a:srgbClr val="002060"/>
                </a:solidFill>
              </a:rPr>
              <a:t> silnice I. třídy, která je určena zejména pro dálkovou a mezistátní dopravu,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b)</a:t>
            </a:r>
            <a:r>
              <a:rPr lang="cs-CZ" sz="4000" b="1" dirty="0">
                <a:solidFill>
                  <a:srgbClr val="002060"/>
                </a:solidFill>
              </a:rPr>
              <a:t> silnice II. třídy, která je určena pro dopravu mezi okresy,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</a:rPr>
              <a:t>c)</a:t>
            </a:r>
            <a:r>
              <a:rPr lang="cs-CZ" sz="4000" b="1" dirty="0">
                <a:solidFill>
                  <a:srgbClr val="002060"/>
                </a:solidFill>
              </a:rPr>
              <a:t> silnice III. třídy, která je určena k vzájemnému spojení obcí nebo jejich napojení na ostatní pozemní komunikace.</a:t>
            </a:r>
          </a:p>
          <a:p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70EB14-1BF0-4747-91EF-CF4AE68BF08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60E34C2-BE59-4061-90E0-B91DC551A839}" type="datetime1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3D7B5B-B8A1-4530-8759-E3801DB0E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Prof. JUDr. Jakub Handrlica Ph.D.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024965-D186-40CD-ADFB-6A6074319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03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130EB4B94AA2444A2F16D775C9B6FAB" ma:contentTypeVersion="0" ma:contentTypeDescription="Vytvoří nový dokument" ma:contentTypeScope="" ma:versionID="1ebf40800d075f05dd33badd59f8eb7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a51473e6d4ec2e8577f2065f57c737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1F763E-AD66-4B0D-BF1A-F36976BFE4BB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A145F00-A98C-4539-BA9C-D306628C31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D3247A-8BE5-4F14-8861-EB30924643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3041</Words>
  <Application>Microsoft Office PowerPoint</Application>
  <PresentationFormat>Vlastní</PresentationFormat>
  <Paragraphs>303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51" baseType="lpstr">
      <vt:lpstr>Arial</vt:lpstr>
      <vt:lpstr>Calibri</vt:lpstr>
      <vt:lpstr>Courier New</vt:lpstr>
      <vt:lpstr>Gill Sans MT</vt:lpstr>
      <vt:lpstr>Silka</vt:lpstr>
      <vt:lpstr>Silka Bold</vt:lpstr>
      <vt:lpstr>Silka-SemiBold</vt:lpstr>
      <vt:lpstr>Symbol</vt:lpstr>
      <vt:lpstr>Wingdings</vt:lpstr>
      <vt:lpstr>Office Theme</vt:lpstr>
      <vt:lpstr>Správní právo IV.</vt:lpstr>
      <vt:lpstr>Prezentace aplikace PowerPoint</vt:lpstr>
      <vt:lpstr>1. </vt:lpstr>
      <vt:lpstr>Prezentace aplikace PowerPoint</vt:lpstr>
      <vt:lpstr>Prezentace aplikace PowerPoint</vt:lpstr>
      <vt:lpstr>Definice pozemní komunikace</vt:lpstr>
      <vt:lpstr>Kategorie pozemních komunikací</vt:lpstr>
      <vt:lpstr>Dálnice (§ 4)</vt:lpstr>
      <vt:lpstr>Silnice (§ 5)</vt:lpstr>
      <vt:lpstr>Místní komunikace (§ 6)</vt:lpstr>
      <vt:lpstr>Účelová komunikace (§ 7)</vt:lpstr>
      <vt:lpstr>Účelová komunikace (§ 7)</vt:lpstr>
      <vt:lpstr>Zařazování pozemních komunikací do jednotlivých kategorií  </vt:lpstr>
      <vt:lpstr>Vlastnictví k pozemním komunikacím (§ 9)</vt:lpstr>
      <vt:lpstr>Vlastnictví k pozemním komunikacím (§ 9)</vt:lpstr>
      <vt:lpstr>Vlastnictví k pozemním komunikacím (§ 9)</vt:lpstr>
      <vt:lpstr>2.</vt:lpstr>
      <vt:lpstr>Výkon státní správy</vt:lpstr>
      <vt:lpstr>Výkon státní správy (§ 40)</vt:lpstr>
      <vt:lpstr>Výkon státní správy (§ 40)</vt:lpstr>
      <vt:lpstr>Souhlasy a stanoviska (§ 44 odst. 1)</vt:lpstr>
      <vt:lpstr>Účastenství obce (§ 44b)</vt:lpstr>
      <vt:lpstr>3.</vt:lpstr>
      <vt:lpstr>Příslušnost k rozhodování ve stavebních věcech</vt:lpstr>
      <vt:lpstr>Příslušnost k rozhodování ve stavebních věcech</vt:lpstr>
      <vt:lpstr>Prezentace aplikace PowerPoint</vt:lpstr>
      <vt:lpstr>3.</vt:lpstr>
      <vt:lpstr>Druhy užívání pozemních komunikací </vt:lpstr>
      <vt:lpstr>Obecné užívání - modifikace</vt:lpstr>
      <vt:lpstr>Obecné užívání - modifikace</vt:lpstr>
      <vt:lpstr>Obecné užívání - modifikace</vt:lpstr>
      <vt:lpstr>Obecné užívání - modifikace</vt:lpstr>
      <vt:lpstr>Prezentace aplikace PowerPoint</vt:lpstr>
      <vt:lpstr>Silniční ochranná pásma</vt:lpstr>
      <vt:lpstr>Silniční ochranná pásma</vt:lpstr>
      <vt:lpstr>Silniční ochranná pásma</vt:lpstr>
      <vt:lpstr>Zákonné věcné břemeno</vt:lpstr>
      <vt:lpstr>Zákonné věcné břemeno</vt:lpstr>
      <vt:lpstr>Zákonné věcné břemeno</vt:lpstr>
      <vt:lpstr>Zřízení věcného břemene rozhodnutím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Lorem ipsum ipsum</dc:title>
  <dc:creator>Lukáš Nachtigal</dc:creator>
  <cp:lastModifiedBy>Jakub Handrlica</cp:lastModifiedBy>
  <cp:revision>457</cp:revision>
  <dcterms:created xsi:type="dcterms:W3CDTF">2023-09-06T12:34:45Z</dcterms:created>
  <dcterms:modified xsi:type="dcterms:W3CDTF">2024-11-27T12:59:46Z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2023-09-06T00:00:00Z</vt:filetime>
  </property>
  <property fmtid="{D5CDD505-2E9C-101B-9397-08002B2CF9AE}" pid="3" name="Creator">
    <vt:lpwstr>Adobe InDesign 18.5 (Macintosh)</vt:lpwstr>
  </property>
  <property fmtid="{D5CDD505-2E9C-101B-9397-08002B2CF9AE}" pid="4" name="LastSaved">
    <vt:filetime>2023-09-06T00:00:00Z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0x010100B130EB4B94AA2444A2F16D775C9B6FAB</vt:lpwstr>
  </property>
  <property fmtid="{D5CDD505-2E9C-101B-9397-08002B2CF9AE}" pid="7" name="MediaServiceImageTags">
    <vt:lpwstr/>
  </property>
</Properties>
</file>