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67" r:id="rId4"/>
    <p:sldId id="256" r:id="rId5"/>
    <p:sldId id="261" r:id="rId6"/>
    <p:sldId id="263" r:id="rId7"/>
    <p:sldId id="264" r:id="rId8"/>
    <p:sldId id="262" r:id="rId9"/>
    <p:sldId id="259" r:id="rId10"/>
    <p:sldId id="260" r:id="rId11"/>
    <p:sldId id="257" r:id="rId12"/>
    <p:sldId id="258" r:id="rId13"/>
    <p:sldId id="269" r:id="rId14"/>
    <p:sldId id="268" r:id="rId15"/>
    <p:sldId id="265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8364AC-2334-4E15-9492-495AA6B92E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CE86CCD-9966-4EB3-832F-B1E63323C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648175-87B7-48CF-A0AF-862D74788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DF5D-20B0-42C6-9E67-A28CFC70DCF2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D813EF-EE42-4A75-9423-DB3D42F2D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4258C9-BA06-4C30-A437-1BB3C0E7B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570D-7749-4F3B-BC52-7603F888F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65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DD6E81-DB18-4825-A710-21E65CF7C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8237E0A-07AA-41D0-855C-12EB7840B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7C76C3-01CC-471E-8A49-79B13E308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DF5D-20B0-42C6-9E67-A28CFC70DCF2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7BD39C-F492-4926-ABAD-91C6952BA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AB53E8-428F-42B3-9475-583EC42C4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570D-7749-4F3B-BC52-7603F888F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75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9A918FC-5A8B-4956-A15C-FD80437E00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DF73E43-2C4B-4E11-8141-607CDA81C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0AB480-8CE8-4EEA-AF1F-C4FA92AA1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DF5D-20B0-42C6-9E67-A28CFC70DCF2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F0AF1A-310B-4D38-AB2D-AEC65D9FE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C6BBDC-F1F3-4C5F-94C8-D4EA5568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570D-7749-4F3B-BC52-7603F888F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224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59F0-E680-4C45-9A6B-3AACBE18B473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D2FF-1E05-47EF-90EF-D44AA2838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453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59F0-E680-4C45-9A6B-3AACBE18B473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D2FF-1E05-47EF-90EF-D44AA2838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079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59F0-E680-4C45-9A6B-3AACBE18B473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D2FF-1E05-47EF-90EF-D44AA2838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7882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59F0-E680-4C45-9A6B-3AACBE18B473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D2FF-1E05-47EF-90EF-D44AA2838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627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59F0-E680-4C45-9A6B-3AACBE18B473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D2FF-1E05-47EF-90EF-D44AA2838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091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59F0-E680-4C45-9A6B-3AACBE18B473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D2FF-1E05-47EF-90EF-D44AA2838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646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59F0-E680-4C45-9A6B-3AACBE18B473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D2FF-1E05-47EF-90EF-D44AA2838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116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59F0-E680-4C45-9A6B-3AACBE18B473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D2FF-1E05-47EF-90EF-D44AA2838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87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554984-0C9F-4D5E-A5EF-F14C34B06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4976E9-EE07-493B-85EC-6716C100C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3E4C0D-65D4-4D31-8C5A-A3F8A452B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DF5D-20B0-42C6-9E67-A28CFC70DCF2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A0469E-C9E8-40C6-9F34-2883C8ED2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7FA513-5E13-40FE-830D-0DD0D7D13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570D-7749-4F3B-BC52-7603F888F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854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59F0-E680-4C45-9A6B-3AACBE18B473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D2FF-1E05-47EF-90EF-D44AA2838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382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59F0-E680-4C45-9A6B-3AACBE18B473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D2FF-1E05-47EF-90EF-D44AA2838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677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59F0-E680-4C45-9A6B-3AACBE18B473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D2FF-1E05-47EF-90EF-D44AA2838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374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FA6DE8-2C2E-4301-B7E1-1B1412D17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F295B7A-0A29-48EF-849E-3B36938D1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F37554-74D1-498A-A0DC-6E4E7A16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DF5D-20B0-42C6-9E67-A28CFC70DCF2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183D94-33A8-4651-9792-C801884F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EF9FDE-B514-4ECE-B703-6186FBE2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570D-7749-4F3B-BC52-7603F888F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81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5F2F3E-4F11-46D8-A51E-2951146FD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AF65C9-22F2-40B5-AF30-BDF679E7D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890EA4D-86E8-4EF0-8020-437B5F3C0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EEE4BA1-C384-4793-ABFE-BBE2CFC3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DF5D-20B0-42C6-9E67-A28CFC70DCF2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C9DEF2E-857E-4217-82A7-8205FBDC9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AF9B668-A413-4D01-A4E7-BEF6E0F8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570D-7749-4F3B-BC52-7603F888F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04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B8CC47-FFD0-4C64-B8B8-46A1C36C1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79BF057-BEF7-4196-AD4D-647BDB2AC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33AB6F8-6FA5-41F3-A0C7-85F5EF725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B76BA0A-CAB9-495E-B120-0CFB579546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B311BAC-1C2C-454C-9879-6F2BFCFDC9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2620433-7F92-46AB-87D0-4053D6CC6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DF5D-20B0-42C6-9E67-A28CFC70DCF2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653F215-D654-47E4-9F1D-526704787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8A2DA28-2918-4EF3-A8D7-F353C1DFF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570D-7749-4F3B-BC52-7603F888F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41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481D8-43E8-474E-BAA5-A748934E7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05EB7C1-365B-433B-AD3F-367863D0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DF5D-20B0-42C6-9E67-A28CFC70DCF2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F352D0C-4DCF-4236-B74A-194546314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B657C24-36D0-4C62-950C-A6F9FA999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570D-7749-4F3B-BC52-7603F888F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644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C27A42E-0E9A-4F8A-A93F-FD8F013C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DF5D-20B0-42C6-9E67-A28CFC70DCF2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6BEFDA5-DF32-45B0-90D1-C38353BEF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6C22DC9-8DCB-4E5B-8F8B-B8480E5A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570D-7749-4F3B-BC52-7603F888F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067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302BDB-A0B4-4165-B298-B113FF050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F08EDB-252D-4E4F-87BB-787B748FE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175217F-BC73-4A8D-8061-D226F7058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BD24FA8-7F7D-4B5C-ADE0-B69FA7E0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DF5D-20B0-42C6-9E67-A28CFC70DCF2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C8779C3-0A67-45FF-B740-D5794A228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9694D30-6932-46EE-8763-ADFB96412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570D-7749-4F3B-BC52-7603F888F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08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857648-A893-4868-B91B-54E375D42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AC15AE6-029A-40F0-8C8A-E405A344A7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E5275B9-6633-44EC-89E5-36B0DE281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4581B5-980C-4D67-B2CD-69541861C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DF5D-20B0-42C6-9E67-A28CFC70DCF2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0D721F3-B9F4-40EA-B2DB-8E294533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1630929-03FF-4CBB-B07F-0953C7D60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570D-7749-4F3B-BC52-7603F888F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97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18B7E86C-EF11-45AB-BBCB-BB85C07D7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2888259-4477-45E5-8961-E30D93392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EDC2F2-2A13-4281-AD8E-7A5E10895F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4DF5D-20B0-42C6-9E67-A28CFC70DCF2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076CAF-D3E2-40D5-882E-C0F182E2F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78EA4D-33C5-40C7-B088-FED2B241D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D570D-7749-4F3B-BC52-7603F888F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52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359F0-E680-4C45-9A6B-3AACBE18B473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3D2FF-1E05-47EF-90EF-D44AA2838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73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1924" TargetMode="External"/><Relationship Id="rId5" Type="http://schemas.openxmlformats.org/officeDocument/2006/relationships/hyperlink" Target="https://fr.wikipedia.org/wiki/1918" TargetMode="External"/><Relationship Id="rId4" Type="http://schemas.openxmlformats.org/officeDocument/2006/relationships/hyperlink" Target="https://fr.wikipedia.org/wiki/191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4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" r="1697" b="2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4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12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44BF5144-F7BD-4540-9CFD-700A8426DA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0" y="1466224"/>
            <a:ext cx="5439902" cy="3925553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CB0C1CE-9E6D-44C0-9CCA-18516DA04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89" y="145970"/>
            <a:ext cx="5043964" cy="656605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1058EA2-6D4B-4D9F-9E9F-785658C1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50856"/>
            <a:ext cx="4500563" cy="2956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BOULEVERSEMENT</a:t>
            </a:r>
          </a:p>
        </p:txBody>
      </p:sp>
    </p:spTree>
    <p:extLst>
      <p:ext uri="{BB962C8B-B14F-4D97-AF65-F5344CB8AC3E}">
        <p14:creationId xmlns:p14="http://schemas.microsoft.com/office/powerpoint/2010/main" val="3362791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380D387-251E-49AA-BE92-EBC9988C7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999" y="108882"/>
            <a:ext cx="4213860" cy="6667500"/>
          </a:xfrm>
          <a:prstGeom prst="rect">
            <a:avLst/>
          </a:prstGeom>
        </p:spPr>
      </p:pic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0632B2-AC85-4309-9497-AE5959D3B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95" y="1967266"/>
            <a:ext cx="3633431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0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VIOLENCE</a:t>
            </a:r>
            <a:r>
              <a:rPr lang="en-US" sz="5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7010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1C850C4-1E14-4746-816D-25CC06F21D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5" b="129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D9A8682-9631-4900-AE67-C5D8E31B3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Autofit/>
          </a:bodyPr>
          <a:lstStyle/>
          <a:p>
            <a:pPr algn="ctr"/>
            <a:r>
              <a:rPr lang="cs-CZ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</a:t>
            </a:r>
            <a:r>
              <a:rPr lang="cs-CZ" sz="5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vie</a:t>
            </a:r>
            <a:r>
              <a:rPr lang="cs-CZ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DADA</a:t>
            </a:r>
            <a:endParaRPr lang="en-GB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24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AB0E577-B1AD-4242-9CC6-B2ACC2630F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9" r="-1" b="-1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9086919-AD3C-427C-95D7-E6B88E28C4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" r="1" b="734"/>
          <a:stretch/>
        </p:blipFill>
        <p:spPr>
          <a:xfrm>
            <a:off x="643467" y="-5"/>
            <a:ext cx="6082711" cy="3920044"/>
          </a:xfrm>
          <a:custGeom>
            <a:avLst/>
            <a:gdLst>
              <a:gd name="connsiteX0" fmla="*/ 0 w 6082711"/>
              <a:gd name="connsiteY0" fmla="*/ 0 h 3920044"/>
              <a:gd name="connsiteX1" fmla="*/ 6082711 w 6082711"/>
              <a:gd name="connsiteY1" fmla="*/ 0 h 3920044"/>
              <a:gd name="connsiteX2" fmla="*/ 6082711 w 6082711"/>
              <a:gd name="connsiteY2" fmla="*/ 3103225 h 3920044"/>
              <a:gd name="connsiteX3" fmla="*/ 4614930 w 6082711"/>
              <a:gd name="connsiteY3" fmla="*/ 3103225 h 3920044"/>
              <a:gd name="connsiteX4" fmla="*/ 4614930 w 6082711"/>
              <a:gd name="connsiteY4" fmla="*/ 3920044 h 3920044"/>
              <a:gd name="connsiteX5" fmla="*/ 0 w 6082711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045" y="643467"/>
            <a:ext cx="4661488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8C38CD-A630-49FF-8417-6792A2B13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99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8D3D37-F070-40B1-856E-DDD5C26E5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Pan-Pan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cul du nu nègre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5885536-55AB-4E68-AA14-0F73F83FB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5157787" cy="4895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Pan-pan !</a:t>
            </a:r>
          </a:p>
          <a:p>
            <a:pPr marL="0" indent="0">
              <a:buNone/>
            </a:pP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Fin-fin</a:t>
            </a:r>
          </a:p>
          <a:p>
            <a:pPr marL="0" indent="0">
              <a:buNone/>
            </a:pP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Pan-pan</a:t>
            </a:r>
          </a:p>
          <a:p>
            <a:pPr marL="0" indent="0">
              <a:buNone/>
            </a:pPr>
            <a:r>
              <a:rPr lang="fr-FR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Finale</a:t>
            </a:r>
          </a:p>
          <a:p>
            <a:pPr marL="0" indent="0">
              <a:buNone/>
            </a:pP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Pan-pan !</a:t>
            </a:r>
          </a:p>
          <a:p>
            <a:pPr marL="0" indent="0">
              <a:buNone/>
            </a:pP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a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7296AA4-2A99-4D42-B8B8-38B101DE16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90688"/>
            <a:ext cx="6019800" cy="4498975"/>
          </a:xfrm>
        </p:spPr>
        <p:txBody>
          <a:bodyPr/>
          <a:lstStyle/>
          <a:p>
            <a:pPr marL="0" indent="0">
              <a:buNone/>
            </a:pP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pan-pan</a:t>
            </a:r>
          </a:p>
          <a:p>
            <a:pPr marL="0" indent="0">
              <a:buNone/>
            </a:pPr>
            <a:r>
              <a:rPr lang="fr-FR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capo</a:t>
            </a:r>
          </a:p>
          <a:p>
            <a:pPr marL="0" indent="0">
              <a:buNone/>
            </a:pP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Pan-pan – pan-pan</a:t>
            </a:r>
          </a:p>
          <a:p>
            <a:pPr marL="0" indent="0">
              <a:buNone/>
            </a:pP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Pan-pan</a:t>
            </a:r>
          </a:p>
          <a:p>
            <a:pPr marL="0" indent="0">
              <a:buNone/>
            </a:pPr>
            <a:r>
              <a:rPr lang="fr-FR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FIN!</a:t>
            </a:r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443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6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0" r="1041" b="1"/>
          <a:stretch/>
        </p:blipFill>
        <p:spPr>
          <a:xfrm>
            <a:off x="6176433" y="643467"/>
            <a:ext cx="5372100" cy="5571066"/>
          </a:xfrm>
          <a:prstGeom prst="rect">
            <a:avLst/>
          </a:prstGeom>
        </p:spPr>
      </p:pic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" r="2147" b="2"/>
          <a:stretch/>
        </p:blipFill>
        <p:spPr>
          <a:xfrm>
            <a:off x="643466" y="643467"/>
            <a:ext cx="53720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3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E5EFFAA-6D53-43C5-B983-8AA2F57A7F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4" b="1561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126EB19-C2CD-4841-B3C5-32341F692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GB" sz="9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DADA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FF8B3A1-1CB9-4345-A403-E0BC22AC0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631796"/>
          </a:xfrm>
        </p:spPr>
        <p:txBody>
          <a:bodyPr>
            <a:noAutofit/>
          </a:bodyPr>
          <a:lstStyle/>
          <a:p>
            <a:r>
              <a:rPr lang="en-GB" sz="9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GB" sz="9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9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néant</a:t>
            </a:r>
            <a:r>
              <a:rPr lang="en-GB" sz="9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9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absolu</a:t>
            </a:r>
            <a:r>
              <a:rPr lang="en-GB" sz="9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5822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A0BF428C-DA8B-4D99-9930-18F7F91D873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6801" y="1690688"/>
            <a:ext cx="7316944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37">
            <a:extLst>
              <a:ext uri="{FF2B5EF4-FFF2-40B4-BE49-F238E27FC236}">
                <a16:creationId xmlns:a16="http://schemas.microsoft.com/office/drawing/2014/main" id="{A03E2379-8871-408A-95CE-7AAE8FA53AE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746" y="1691164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1972515-46A4-4A4F-BD42-21AE46D2E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413" y="120112"/>
            <a:ext cx="1737360" cy="2672080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39929C8-303F-4B02-8588-7A181CFDF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559" y="3071146"/>
            <a:ext cx="5238750" cy="3633788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3945B2C-D643-4248-9AD8-40F1C9C20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b="1" dirty="0"/>
              <a:t>Tristan Tzara (Samuel </a:t>
            </a:r>
            <a:r>
              <a:rPr lang="fr-FR" b="1" dirty="0" err="1"/>
              <a:t>Rosenstock</a:t>
            </a:r>
            <a:r>
              <a:rPr lang="fr-FR" b="1" dirty="0"/>
              <a:t>)</a:t>
            </a:r>
            <a:r>
              <a:rPr lang="fr-FR" dirty="0"/>
              <a:t> 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85C4B8-32BB-4479-9A36-3AB68EAA1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3" y="1690212"/>
            <a:ext cx="4986337" cy="5167788"/>
          </a:xfrm>
        </p:spPr>
        <p:txBody>
          <a:bodyPr anchor="t">
            <a:normAutofit/>
          </a:bodyPr>
          <a:lstStyle/>
          <a:p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16 avril 1896 en Roumanie – le 25 décembre 1963 à Paris</a:t>
            </a:r>
          </a:p>
          <a:p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Trois étapes de sa vie :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Bucarest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Zürich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Paris 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Hugo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Jean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Arp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Cabaret Voltaire, 5 février 1916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706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F3C71-C981-4614-98EA-D6C494F809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443B619-8843-4D85-9E7A-956D8F868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562" y="3128962"/>
            <a:ext cx="2286000" cy="360807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B78A0B2-94E7-4E9A-A5A1-5A4C857CE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005" y="99288"/>
            <a:ext cx="4114800" cy="288893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F5E7634-9300-43B9-A091-889893AC5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Œuvres dada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EADA98-5E50-41BC-949C-9C2E0906E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Première Aventure céleste de Mr Antipyrine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3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1916"/>
              </a:rPr>
              <a:t>1916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0" lvl="0" indent="0">
              <a:buNone/>
            </a:pPr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Vingt-cinq poèmes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3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1918"/>
              </a:rPr>
              <a:t>1918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0" indent="0">
              <a:buNone/>
            </a:pPr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 manifestes Dada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3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1924"/>
              </a:rPr>
              <a:t>1924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763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7AAC0842-08F2-485D-BDE7-70E048D20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59" y="352032"/>
            <a:ext cx="2648371" cy="390903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AE95D8F-9825-4222-8846-E3461598CC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17665F-0036-444A-8D4A-33AF36A36A4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FDA47BC-3069-47F5-8257-24B3B1F76A0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29276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3C52F6B-1F17-4AAF-B321-8744610A8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1" y="393260"/>
            <a:ext cx="2659472" cy="382657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A5D536A-664C-41CD-83D9-1FD3CBA07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184" y="307731"/>
            <a:ext cx="2378594" cy="399763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C9EB70-BC82-414A-BF8D-AD7FC672761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6096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080FE632-02DA-4499-97C5-2B3B346BEC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269" y="388664"/>
            <a:ext cx="2648372" cy="3880398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2B920A-73AD-402A-8EEF-B88E1A9398B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686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A3E2775F-E18E-4CF2-8F8B-FF608483D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Illustrations de </a:t>
            </a:r>
            <a:r>
              <a:rPr lang="en-US" sz="5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Vingt</a:t>
            </a:r>
            <a:r>
              <a:rPr lang="en-US" sz="5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-cinq </a:t>
            </a:r>
            <a:r>
              <a:rPr lang="en-US" sz="5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poèmes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7057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08E74120-6234-4B85-9C4F-B282AE09C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475"/>
            <a:ext cx="10515600" cy="5805488"/>
          </a:xfrm>
        </p:spPr>
        <p:txBody>
          <a:bodyPr/>
          <a:lstStyle/>
          <a:p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choquer le bourgeois </a:t>
            </a:r>
          </a:p>
          <a:p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ouragan dévastateur de la folie </a:t>
            </a:r>
          </a:p>
          <a:p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rôle du hasard dans la création poétique </a:t>
            </a:r>
          </a:p>
          <a:p>
            <a:pPr marL="0" indent="0"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 J'ai sorti mon vieux rêve de sa boîte, comme tu prends un chapeau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Le sommeil est un jardin entouré de doutes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On en distingue pas la vérité du mensonge. »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379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4C18CEE-7C06-4052-8BE8-C730595E2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77" y="643466"/>
            <a:ext cx="6052977" cy="5568739"/>
          </a:xfrm>
          <a:prstGeom prst="rect">
            <a:avLst/>
          </a:prstGeom>
        </p:spPr>
      </p:pic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813D487-BFEA-4AC8-BC56-E99E5E0C8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22" y="1574019"/>
            <a:ext cx="2953430" cy="333374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DADA N’EST RIEN</a:t>
            </a:r>
          </a:p>
        </p:txBody>
      </p:sp>
    </p:spTree>
    <p:extLst>
      <p:ext uri="{BB962C8B-B14F-4D97-AF65-F5344CB8AC3E}">
        <p14:creationId xmlns:p14="http://schemas.microsoft.com/office/powerpoint/2010/main" val="1049913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7123269-37BE-412F-8482-6AD0B2177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705058"/>
            <a:ext cx="6553545" cy="54558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7B90303C-0F00-4B50-AC1D-C5B18799B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4" y="321177"/>
            <a:ext cx="4332307" cy="358908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DADA ATTAQUE TOUT CE QUI VIT</a:t>
            </a:r>
          </a:p>
        </p:txBody>
      </p:sp>
    </p:spTree>
    <p:extLst>
      <p:ext uri="{BB962C8B-B14F-4D97-AF65-F5344CB8AC3E}">
        <p14:creationId xmlns:p14="http://schemas.microsoft.com/office/powerpoint/2010/main" val="22913325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107</Words>
  <Application>Microsoft Office PowerPoint</Application>
  <PresentationFormat>Širokoúhlá obrazovka</PresentationFormat>
  <Paragraphs>40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Motiv Office</vt:lpstr>
      <vt:lpstr>1_Motiv Office</vt:lpstr>
      <vt:lpstr>Prezentace aplikace PowerPoint</vt:lpstr>
      <vt:lpstr>Prezentace aplikace PowerPoint</vt:lpstr>
      <vt:lpstr>DADA</vt:lpstr>
      <vt:lpstr>Tristan Tzara (Samuel Rosenstock) </vt:lpstr>
      <vt:lpstr>Œuvres dada</vt:lpstr>
      <vt:lpstr>Illustrations de Vingt-cinq poèmes </vt:lpstr>
      <vt:lpstr>Prezentace aplikace PowerPoint</vt:lpstr>
      <vt:lpstr>DADA N’EST RIEN</vt:lpstr>
      <vt:lpstr>DADA ATTAQUE TOUT CE QUI VIT</vt:lpstr>
      <vt:lpstr>BOULEVERSEMENT</vt:lpstr>
      <vt:lpstr>VIOLENCE </vt:lpstr>
      <vt:lpstr>La vie de DADA</vt:lpstr>
      <vt:lpstr>Prezentace aplikace PowerPoint</vt:lpstr>
      <vt:lpstr>Pan-Pan au cul du nu nègre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DADA</dc:title>
  <dc:creator>Vojtěch Šarše</dc:creator>
  <cp:lastModifiedBy>Vojtěch Šarše</cp:lastModifiedBy>
  <cp:revision>12</cp:revision>
  <dcterms:created xsi:type="dcterms:W3CDTF">2017-11-19T19:54:03Z</dcterms:created>
  <dcterms:modified xsi:type="dcterms:W3CDTF">2018-11-19T10:14:32Z</dcterms:modified>
</cp:coreProperties>
</file>