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45" r:id="rId4"/>
    <p:sldId id="346" r:id="rId5"/>
    <p:sldId id="348" r:id="rId6"/>
    <p:sldId id="349" r:id="rId7"/>
    <p:sldId id="350" r:id="rId8"/>
    <p:sldId id="351" r:id="rId9"/>
    <p:sldId id="360" r:id="rId10"/>
    <p:sldId id="342" r:id="rId11"/>
    <p:sldId id="352" r:id="rId12"/>
    <p:sldId id="353" r:id="rId13"/>
    <p:sldId id="354" r:id="rId14"/>
    <p:sldId id="356" r:id="rId15"/>
    <p:sldId id="357" r:id="rId16"/>
    <p:sldId id="358" r:id="rId17"/>
    <p:sldId id="355" r:id="rId18"/>
    <p:sldId id="363" r:id="rId19"/>
    <p:sldId id="364" r:id="rId20"/>
    <p:sldId id="359" r:id="rId21"/>
    <p:sldId id="365" r:id="rId22"/>
    <p:sldId id="367" r:id="rId23"/>
    <p:sldId id="366" r:id="rId24"/>
    <p:sldId id="362" r:id="rId25"/>
    <p:sldId id="368" r:id="rId26"/>
    <p:sldId id="369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7F27E-FD04-4F99-84C7-D1D38A3B0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94A848-D7CD-4AE7-A547-FCEA691E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9F5CA5-577F-4EE0-84ED-9A53A1BF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1BAAA0-413A-4AFF-9114-AD0C221C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E0ED80-9857-408D-A854-32DA3E13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81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9E3FB-001C-4948-BBE9-FE6C6EC3E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682CE1-64C3-4E59-AE31-7BF0A46CA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74BF25-038C-4DCB-9435-2A073185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1A66C-0A9D-4458-B608-8791FCC8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F24F3B-2177-43CF-9CCF-16A6B869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4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258EA-5340-45C3-861D-DF289F56A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BC85E51-45C8-46DA-B7D5-4ED87502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065F7C-BB60-45AB-BAD2-61318924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4A5C4-C313-4F39-8980-A8EAF71B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F470FE-DBB2-45A7-A590-C5DB04A5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0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C95A1-7480-4F92-ADA3-78DD10A12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72D3E6-4FE1-40EB-90AC-1A4017A49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0FA53B-B87B-4D96-A924-238ACE6F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4AEB3F-AC71-4668-BE03-D697DF6D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D3A22E-EAB5-4DCE-8277-7AFC1597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55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585976-BC18-4D50-A01A-1FF7801C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B19C72-DDEF-4B07-B9CD-3B1476F02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29A87C-C502-46E1-AC01-0CB5DA4E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A88C24-76E6-400B-9441-C4CFC607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BDD6DE-CAA1-46B8-9668-C4A27235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17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1C70D-6679-4E5B-A32E-96E2E210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1EAA67-D21A-4A6C-8CAB-94EA57C09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F5F40D5-D58E-4A9F-8187-D38F8C066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B8D853-8E28-4AB6-A30E-B7954163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DFFA8E-AD15-4409-B9E6-EEAC7C19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EFE949-F3CE-40A2-A1BF-CCC78A98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51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0B2E8-1E02-41ED-8D7C-C9C54F44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DEF8F3-BAA9-451D-AD47-AC135D321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D522F4-414C-4B5E-BF1B-EC83FD5AB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2E75CE9-BCC5-44DF-B255-49AAA6829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799890-AE5E-4C0D-B40E-C07BA46B6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8E9FA6-F812-44A6-BCB9-3B67081C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AD0CAF-1A7E-47F3-8B79-282F52FA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254CE4-87E4-45B2-8D5C-120F6425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71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E0334-3D10-49A2-BAC3-3416BA6B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FBEE38-6C12-4037-A362-258ACCA9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D3D67C7-3737-4075-A2F0-F9B01AE0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D89654-9868-42AE-8A13-61D2D4BA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3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DC0D13-FD25-4F0F-9E1F-FB83196E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724B54B-077A-4054-95A8-9888A358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6DABBC-FAD6-498F-BB1F-02092E7B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81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A62F2-2492-43B3-A110-14FFD90E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D487E3-2ACF-4F2F-9A1D-F2C1A8715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6860FE5-C619-4C9B-9D9E-4FDA65FA6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A8FF48-A62B-4015-A7CB-1A662606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773408-61FB-4669-BDF2-EDEB5AFF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084E5B-5698-424C-B2C3-DF8B2E03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6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3D9C2-6D24-44DE-BB8C-0081EF17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B113712-A1F9-49B8-A2BB-F4603D7BF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CF0F3B-675D-4E06-B789-A37A47A6D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2EFFEF-7B65-44E6-87C6-1C480122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CBEBAA-99CA-4189-96FB-98043E031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79873-A9AC-4CDF-AD49-C4FF11BA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05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583FC0-0C23-4CC6-9815-749E2F4A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3F9719-60A9-4BF9-8EC9-D884ECD9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23483C-FF45-4EBB-AB34-49C88C0AC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8AE6-5A0F-4009-A520-298135ED21EB}" type="datetimeFigureOut">
              <a:rPr lang="cs-CZ" smtClean="0"/>
              <a:t>15.01.2024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8F9980-2144-4BC1-913D-847AD1AE2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53B6D9-0C33-4A01-927D-913ECE35C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83AB-9A7B-4596-A9BF-36739B9FC1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/>
              <a:t>Statistické testy v mnohorozměrných technikách: speciální případy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B496FF-5EAA-4143-8DFF-C56E05209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6081CF2-35AA-470A-8893-98E6B139D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2"/>
    </mc:Choice>
    <mc:Fallback xmlns="">
      <p:transition spd="slow" advTm="1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7F9C8-8B1D-4EE6-A5C9-257FEB46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 permutací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CC0DAB-E3C3-49B2-997E-961F6F95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 permutací: je třeba zcela zachovat strukturu dat za předpokladu nulové hypotézy.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Pokud nezachovám strukturu dat (tj. úplně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randomisované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situaci, kdy být nemají): jsou příliš liberální, protože ruší víc závislostí než předpokládá nulová H.</a:t>
            </a: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8BC817-488D-4BCA-A2B7-786E272EB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8"/>
    </mc:Choice>
    <mc:Fallback xmlns="">
      <p:transition spd="slow" advTm="2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Hierarchická data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FC6DE86-FF4C-4762-A9D4-04AE9DF18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39"/>
    </mc:Choice>
    <mc:Fallback xmlns="">
      <p:transition spd="slow" advTm="5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Hierarchická data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81424" y="4038501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45297" y="3916596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LOUKA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BE44167-ECA0-4CDF-8E61-65A4F4AB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1"/>
    </mc:Choice>
    <mc:Fallback xmlns="">
      <p:transition spd="slow" advTm="3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Rozdíl mezi </a:t>
            </a:r>
            <a:r>
              <a:rPr lang="cs-CZ" dirty="0" err="1"/>
              <a:t>mikrohabitaty</a:t>
            </a:r>
            <a:endParaRPr lang="cs-CZ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81424" y="4038501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45297" y="3916596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C03BC6-C938-4BBB-B1D2-62E1D0691D90}"/>
              </a:ext>
            </a:extLst>
          </p:cNvPr>
          <p:cNvSpPr txBox="1"/>
          <p:nvPr/>
        </p:nvSpPr>
        <p:spPr>
          <a:xfrm>
            <a:off x="1707032" y="6175652"/>
            <a:ext cx="940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plots=Plots(strata=</a:t>
            </a:r>
            <a:r>
              <a:rPr lang="cs-CZ" dirty="0" err="1"/>
              <a:t>rybnik</a:t>
            </a:r>
            <a:r>
              <a:rPr lang="en-US" dirty="0"/>
              <a:t>,type="none"),within=Within(type=„</a:t>
            </a:r>
            <a:r>
              <a:rPr lang="cs-CZ" dirty="0"/>
              <a:t>free</a:t>
            </a:r>
            <a:r>
              <a:rPr lang="en-US" dirty="0"/>
              <a:t>")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734D20-2937-4931-9F5F-D677B52428BF}"/>
              </a:ext>
            </a:extLst>
          </p:cNvPr>
          <p:cNvSpPr txBox="1"/>
          <p:nvPr/>
        </p:nvSpPr>
        <p:spPr>
          <a:xfrm>
            <a:off x="10519794" y="5553512"/>
            <a:ext cx="143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Split-plot randomizace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3A5BC0A-298C-4F20-8FF5-3553F482B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74"/>
    </mc:Choice>
    <mc:Fallback xmlns="">
      <p:transition spd="slow" advTm="17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Rozdíl mezi LES/LOUKA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81424" y="4038501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45297" y="3916596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C03BC6-C938-4BBB-B1D2-62E1D0691D90}"/>
              </a:ext>
            </a:extLst>
          </p:cNvPr>
          <p:cNvSpPr txBox="1"/>
          <p:nvPr/>
        </p:nvSpPr>
        <p:spPr>
          <a:xfrm>
            <a:off x="1707032" y="6175652"/>
            <a:ext cx="940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blocks= </a:t>
            </a:r>
            <a:r>
              <a:rPr lang="cs-CZ" dirty="0"/>
              <a:t>lokalita, </a:t>
            </a:r>
            <a:r>
              <a:rPr lang="en-US" dirty="0"/>
              <a:t>plots=Plots(strata=</a:t>
            </a:r>
            <a:r>
              <a:rPr lang="cs-CZ" dirty="0" err="1"/>
              <a:t>rybnik</a:t>
            </a:r>
            <a:r>
              <a:rPr lang="en-US" dirty="0"/>
              <a:t>,type=„</a:t>
            </a:r>
            <a:r>
              <a:rPr lang="cs-CZ" dirty="0"/>
              <a:t>free</a:t>
            </a:r>
            <a:r>
              <a:rPr lang="en-US" dirty="0"/>
              <a:t>"),within=Within(type=„</a:t>
            </a:r>
            <a:r>
              <a:rPr lang="cs-CZ" dirty="0" err="1"/>
              <a:t>none</a:t>
            </a:r>
            <a:r>
              <a:rPr lang="en-US" dirty="0"/>
              <a:t>")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03861B-2F14-4D02-9793-96C8035D6966}"/>
              </a:ext>
            </a:extLst>
          </p:cNvPr>
          <p:cNvSpPr/>
          <p:nvPr/>
        </p:nvSpPr>
        <p:spPr>
          <a:xfrm>
            <a:off x="975493" y="1560352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C97F091C-CA9C-45F6-B73E-AF99A03C8152}"/>
              </a:ext>
            </a:extLst>
          </p:cNvPr>
          <p:cNvSpPr/>
          <p:nvPr/>
        </p:nvSpPr>
        <p:spPr>
          <a:xfrm>
            <a:off x="4104555" y="1560352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F0074B7C-B472-4A58-AA79-7239247B2640}"/>
              </a:ext>
            </a:extLst>
          </p:cNvPr>
          <p:cNvSpPr/>
          <p:nvPr/>
        </p:nvSpPr>
        <p:spPr>
          <a:xfrm>
            <a:off x="7258755" y="1560351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9A054C5-3820-4D14-95BE-03C67C1C8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09"/>
    </mc:Choice>
    <mc:Fallback xmlns="">
      <p:transition spd="slow" advTm="9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Rozdíl mezi LES/LOUKA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81424" y="4038501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45297" y="3916596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C03BC6-C938-4BBB-B1D2-62E1D0691D90}"/>
              </a:ext>
            </a:extLst>
          </p:cNvPr>
          <p:cNvSpPr txBox="1"/>
          <p:nvPr/>
        </p:nvSpPr>
        <p:spPr>
          <a:xfrm>
            <a:off x="1707032" y="6175652"/>
            <a:ext cx="940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blocks= </a:t>
            </a:r>
            <a:r>
              <a:rPr lang="cs-CZ" dirty="0"/>
              <a:t>lokalita, </a:t>
            </a:r>
            <a:r>
              <a:rPr lang="en-US" dirty="0"/>
              <a:t>plots=Plots(strata=</a:t>
            </a:r>
            <a:r>
              <a:rPr lang="cs-CZ" dirty="0" err="1"/>
              <a:t>rybnik</a:t>
            </a:r>
            <a:r>
              <a:rPr lang="en-US" dirty="0"/>
              <a:t>,type=„</a:t>
            </a:r>
            <a:r>
              <a:rPr lang="cs-CZ" dirty="0"/>
              <a:t>free</a:t>
            </a:r>
            <a:r>
              <a:rPr lang="en-US" dirty="0"/>
              <a:t>"),within=Within(type=„</a:t>
            </a:r>
            <a:r>
              <a:rPr lang="cs-CZ" dirty="0" err="1"/>
              <a:t>none</a:t>
            </a:r>
            <a:r>
              <a:rPr lang="en-US" dirty="0"/>
              <a:t>")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03861B-2F14-4D02-9793-96C8035D6966}"/>
              </a:ext>
            </a:extLst>
          </p:cNvPr>
          <p:cNvSpPr/>
          <p:nvPr/>
        </p:nvSpPr>
        <p:spPr>
          <a:xfrm>
            <a:off x="975493" y="1560352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C97F091C-CA9C-45F6-B73E-AF99A03C8152}"/>
              </a:ext>
            </a:extLst>
          </p:cNvPr>
          <p:cNvSpPr/>
          <p:nvPr/>
        </p:nvSpPr>
        <p:spPr>
          <a:xfrm>
            <a:off x="4104555" y="1560352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F0074B7C-B472-4A58-AA79-7239247B2640}"/>
              </a:ext>
            </a:extLst>
          </p:cNvPr>
          <p:cNvSpPr/>
          <p:nvPr/>
        </p:nvSpPr>
        <p:spPr>
          <a:xfrm>
            <a:off x="7258755" y="1560351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568CD68-A76D-42D7-B9F7-462851A0E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"/>
    </mc:Choice>
    <mc:Fallback xmlns="">
      <p:transition spd="slow" advTm="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</a:t>
            </a:r>
            <a:r>
              <a:rPr lang="cs-CZ" dirty="0" err="1"/>
              <a:t>iší</a:t>
            </a:r>
            <a:r>
              <a:rPr lang="cs-CZ" dirty="0"/>
              <a:t> se </a:t>
            </a:r>
            <a:r>
              <a:rPr lang="cs-CZ" dirty="0" err="1"/>
              <a:t>mikrohabitaty</a:t>
            </a:r>
            <a:r>
              <a:rPr lang="cs-CZ" dirty="0"/>
              <a:t> mezi LES/LOUKA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81424" y="4038501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45297" y="3916596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C03BC6-C938-4BBB-B1D2-62E1D0691D90}"/>
              </a:ext>
            </a:extLst>
          </p:cNvPr>
          <p:cNvSpPr txBox="1"/>
          <p:nvPr/>
        </p:nvSpPr>
        <p:spPr>
          <a:xfrm>
            <a:off x="-573073" y="6197277"/>
            <a:ext cx="940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blocks= </a:t>
            </a:r>
            <a:r>
              <a:rPr lang="cs-CZ" dirty="0"/>
              <a:t>lokalita, </a:t>
            </a:r>
            <a:r>
              <a:rPr lang="en-US" dirty="0"/>
              <a:t>plots=Plots(strata=</a:t>
            </a:r>
            <a:r>
              <a:rPr lang="cs-CZ" dirty="0" err="1"/>
              <a:t>rybnik</a:t>
            </a:r>
            <a:r>
              <a:rPr lang="en-US" dirty="0"/>
              <a:t>,type=„</a:t>
            </a:r>
            <a:r>
              <a:rPr lang="cs-CZ" dirty="0"/>
              <a:t>free</a:t>
            </a:r>
            <a:r>
              <a:rPr lang="en-US" dirty="0"/>
              <a:t>"),within=Within(type=„</a:t>
            </a:r>
            <a:r>
              <a:rPr lang="cs-CZ" dirty="0"/>
              <a:t>free</a:t>
            </a:r>
            <a:r>
              <a:rPr lang="en-US" dirty="0"/>
              <a:t>")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03861B-2F14-4D02-9793-96C8035D6966}"/>
              </a:ext>
            </a:extLst>
          </p:cNvPr>
          <p:cNvSpPr/>
          <p:nvPr/>
        </p:nvSpPr>
        <p:spPr>
          <a:xfrm>
            <a:off x="975493" y="1560352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C97F091C-CA9C-45F6-B73E-AF99A03C8152}"/>
              </a:ext>
            </a:extLst>
          </p:cNvPr>
          <p:cNvSpPr/>
          <p:nvPr/>
        </p:nvSpPr>
        <p:spPr>
          <a:xfrm>
            <a:off x="4104555" y="1560352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F0074B7C-B472-4A58-AA79-7239247B2640}"/>
              </a:ext>
            </a:extLst>
          </p:cNvPr>
          <p:cNvSpPr/>
          <p:nvPr/>
        </p:nvSpPr>
        <p:spPr>
          <a:xfrm>
            <a:off x="7258755" y="1560351"/>
            <a:ext cx="3134964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A944B6-99E3-436E-80C8-7FCBBFC90361}"/>
              </a:ext>
            </a:extLst>
          </p:cNvPr>
          <p:cNvSpPr txBox="1"/>
          <p:nvPr/>
        </p:nvSpPr>
        <p:spPr>
          <a:xfrm>
            <a:off x="10531012" y="5507019"/>
            <a:ext cx="1492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Vše co skládá interakci musí být jako </a:t>
            </a:r>
            <a:r>
              <a:rPr lang="cs-CZ" dirty="0" err="1">
                <a:solidFill>
                  <a:srgbClr val="FF0000"/>
                </a:solidFill>
              </a:rPr>
              <a:t>kovariáta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ACE8D55-7AB7-49D3-B35C-52807DDB4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08"/>
    </mc:Choice>
    <mc:Fallback xmlns="">
      <p:transition spd="slow" advTm="32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Rozdíl mezi rybníky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81424" y="4038501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45297" y="3916596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C03BC6-C938-4BBB-B1D2-62E1D0691D90}"/>
              </a:ext>
            </a:extLst>
          </p:cNvPr>
          <p:cNvSpPr txBox="1"/>
          <p:nvPr/>
        </p:nvSpPr>
        <p:spPr>
          <a:xfrm>
            <a:off x="1707032" y="6175652"/>
            <a:ext cx="940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blocks= </a:t>
            </a:r>
            <a:r>
              <a:rPr lang="cs-CZ" dirty="0"/>
              <a:t>LES/LOUKA, </a:t>
            </a:r>
            <a:r>
              <a:rPr lang="en-US" dirty="0"/>
              <a:t>plots=Plots(strata=</a:t>
            </a:r>
            <a:r>
              <a:rPr lang="cs-CZ" dirty="0" err="1"/>
              <a:t>mikrohabitat</a:t>
            </a:r>
            <a:r>
              <a:rPr lang="en-US" dirty="0"/>
              <a:t>,type=„</a:t>
            </a:r>
            <a:r>
              <a:rPr lang="cs-CZ" dirty="0" err="1"/>
              <a:t>none</a:t>
            </a:r>
            <a:r>
              <a:rPr lang="en-US" dirty="0"/>
              <a:t>"),within=Within(type=„</a:t>
            </a:r>
            <a:r>
              <a:rPr lang="cs-CZ" dirty="0"/>
              <a:t>free</a:t>
            </a:r>
            <a:r>
              <a:rPr lang="en-US" dirty="0"/>
              <a:t>")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2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69"/>
    </mc:Choice>
    <mc:Fallback xmlns="">
      <p:transition spd="slow" advTm="20386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Data v čase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96937" y="4074882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56296" y="4046434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ROK 1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ROK 2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D55D40D-C3C1-4194-9A30-EBADBA701BC9}"/>
              </a:ext>
            </a:extLst>
          </p:cNvPr>
          <p:cNvCxnSpPr>
            <a:stCxn id="5" idx="4"/>
            <a:endCxn id="21" idx="0"/>
          </p:cNvCxnSpPr>
          <p:nvPr/>
        </p:nvCxnSpPr>
        <p:spPr>
          <a:xfrm>
            <a:off x="2672499" y="3769200"/>
            <a:ext cx="0" cy="383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>
            <a:extLst>
              <a:ext uri="{FF2B5EF4-FFF2-40B4-BE49-F238E27FC236}">
                <a16:creationId xmlns:a16="http://schemas.microsoft.com/office/drawing/2014/main" id="{0220FBFC-92A6-4D88-BF7A-4E0BAED99589}"/>
              </a:ext>
            </a:extLst>
          </p:cNvPr>
          <p:cNvCxnSpPr/>
          <p:nvPr/>
        </p:nvCxnSpPr>
        <p:spPr>
          <a:xfrm>
            <a:off x="5880552" y="3691133"/>
            <a:ext cx="0" cy="383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4689CA37-4745-490E-A6CE-DD47A61B813C}"/>
              </a:ext>
            </a:extLst>
          </p:cNvPr>
          <p:cNvCxnSpPr/>
          <p:nvPr/>
        </p:nvCxnSpPr>
        <p:spPr>
          <a:xfrm>
            <a:off x="9043055" y="3654752"/>
            <a:ext cx="0" cy="383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F3CC2E2-4F86-4826-BA92-EBE619F5D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69"/>
    </mc:Choice>
    <mc:Fallback xmlns="">
      <p:transition spd="slow" advTm="5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A0AF-DDF3-4009-9087-1484E7E0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Data v čase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EF28FA7-9D52-4460-82B4-EA581705A1C8}"/>
              </a:ext>
            </a:extLst>
          </p:cNvPr>
          <p:cNvGrpSpPr/>
          <p:nvPr/>
        </p:nvGrpSpPr>
        <p:grpSpPr>
          <a:xfrm>
            <a:off x="1385740" y="1978107"/>
            <a:ext cx="2573518" cy="1791093"/>
            <a:chOff x="1385740" y="1978107"/>
            <a:chExt cx="2573518" cy="179109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6B44E63-E5D1-4B26-90C3-E5C5E65B16FC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eselý obličej 10">
              <a:extLst>
                <a:ext uri="{FF2B5EF4-FFF2-40B4-BE49-F238E27FC236}">
                  <a16:creationId xmlns:a16="http://schemas.microsoft.com/office/drawing/2014/main" id="{9D7480A5-935B-4185-AAC0-75587A2474F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eselý obličej 11">
              <a:extLst>
                <a:ext uri="{FF2B5EF4-FFF2-40B4-BE49-F238E27FC236}">
                  <a16:creationId xmlns:a16="http://schemas.microsoft.com/office/drawing/2014/main" id="{98ED8552-8321-4A59-BCF3-FA37EABDD231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eselý obličej 12">
              <a:extLst>
                <a:ext uri="{FF2B5EF4-FFF2-40B4-BE49-F238E27FC236}">
                  <a16:creationId xmlns:a16="http://schemas.microsoft.com/office/drawing/2014/main" id="{2C53CD46-AD15-4718-A25F-7F36D756362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eselý obličej 13">
              <a:extLst>
                <a:ext uri="{FF2B5EF4-FFF2-40B4-BE49-F238E27FC236}">
                  <a16:creationId xmlns:a16="http://schemas.microsoft.com/office/drawing/2014/main" id="{842E32DD-3B70-4F89-9F47-B0977C137008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eselý obličej 14">
              <a:extLst>
                <a:ext uri="{FF2B5EF4-FFF2-40B4-BE49-F238E27FC236}">
                  <a16:creationId xmlns:a16="http://schemas.microsoft.com/office/drawing/2014/main" id="{90151288-A061-4663-8415-FEE7AD2061A7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>
              <a:extLst>
                <a:ext uri="{FF2B5EF4-FFF2-40B4-BE49-F238E27FC236}">
                  <a16:creationId xmlns:a16="http://schemas.microsoft.com/office/drawing/2014/main" id="{9423EAE7-A992-4BE1-965D-B567545B3301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eselý obličej 16">
              <a:extLst>
                <a:ext uri="{FF2B5EF4-FFF2-40B4-BE49-F238E27FC236}">
                  <a16:creationId xmlns:a16="http://schemas.microsoft.com/office/drawing/2014/main" id="{8DA83706-28C3-423E-89DE-35E5DD5A3F8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eselý obličej 17">
              <a:extLst>
                <a:ext uri="{FF2B5EF4-FFF2-40B4-BE49-F238E27FC236}">
                  <a16:creationId xmlns:a16="http://schemas.microsoft.com/office/drawing/2014/main" id="{6BC0E7F4-A38D-4804-8D10-86ADB92C2E79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BF53634-378D-4068-83F9-5C157039B2D0}"/>
              </a:ext>
            </a:extLst>
          </p:cNvPr>
          <p:cNvGrpSpPr/>
          <p:nvPr/>
        </p:nvGrpSpPr>
        <p:grpSpPr>
          <a:xfrm>
            <a:off x="1385740" y="4152949"/>
            <a:ext cx="2573518" cy="1791093"/>
            <a:chOff x="1385740" y="1978107"/>
            <a:chExt cx="2573518" cy="179109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412492F-2577-4CFB-A0AF-B0181384A217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eselý obličej 21">
              <a:extLst>
                <a:ext uri="{FF2B5EF4-FFF2-40B4-BE49-F238E27FC236}">
                  <a16:creationId xmlns:a16="http://schemas.microsoft.com/office/drawing/2014/main" id="{88CA51B5-60E5-4FDA-9959-B4639802E1E4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eselý obličej 22">
              <a:extLst>
                <a:ext uri="{FF2B5EF4-FFF2-40B4-BE49-F238E27FC236}">
                  <a16:creationId xmlns:a16="http://schemas.microsoft.com/office/drawing/2014/main" id="{EC2304A7-E0A6-44FF-973A-C0833B2EFF43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eselý obličej 23">
              <a:extLst>
                <a:ext uri="{FF2B5EF4-FFF2-40B4-BE49-F238E27FC236}">
                  <a16:creationId xmlns:a16="http://schemas.microsoft.com/office/drawing/2014/main" id="{841357B2-DBA5-4C2A-BD32-E734DF438F61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eselý obličej 24">
              <a:extLst>
                <a:ext uri="{FF2B5EF4-FFF2-40B4-BE49-F238E27FC236}">
                  <a16:creationId xmlns:a16="http://schemas.microsoft.com/office/drawing/2014/main" id="{15E5D52A-2F25-43C2-9B46-4FC574F28D4E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eselý obličej 25">
              <a:extLst>
                <a:ext uri="{FF2B5EF4-FFF2-40B4-BE49-F238E27FC236}">
                  <a16:creationId xmlns:a16="http://schemas.microsoft.com/office/drawing/2014/main" id="{560DA32C-E844-49CE-947C-89D22084375C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F436F955-8EB6-4BBC-BA3A-CC1F05F27E9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eselý obličej 27">
              <a:extLst>
                <a:ext uri="{FF2B5EF4-FFF2-40B4-BE49-F238E27FC236}">
                  <a16:creationId xmlns:a16="http://schemas.microsoft.com/office/drawing/2014/main" id="{009762E5-E6DC-4226-902F-E4CF18F4BD51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eselý obličej 28">
              <a:extLst>
                <a:ext uri="{FF2B5EF4-FFF2-40B4-BE49-F238E27FC236}">
                  <a16:creationId xmlns:a16="http://schemas.microsoft.com/office/drawing/2014/main" id="{D54C3556-F569-4C34-BD45-38FBB74CBD0A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0783F0CD-6E88-46A1-925A-C9B2AAA14314}"/>
              </a:ext>
            </a:extLst>
          </p:cNvPr>
          <p:cNvGrpSpPr/>
          <p:nvPr/>
        </p:nvGrpSpPr>
        <p:grpSpPr>
          <a:xfrm>
            <a:off x="4364609" y="1900040"/>
            <a:ext cx="2573518" cy="1791093"/>
            <a:chOff x="1385740" y="1978107"/>
            <a:chExt cx="2573518" cy="1791093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551DD7B-2E54-43E6-A664-12FE96C24C8E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eselý obličej 31">
              <a:extLst>
                <a:ext uri="{FF2B5EF4-FFF2-40B4-BE49-F238E27FC236}">
                  <a16:creationId xmlns:a16="http://schemas.microsoft.com/office/drawing/2014/main" id="{C0C50E61-1AE5-42F3-84EF-C2EB673A55A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eselý obličej 32">
              <a:extLst>
                <a:ext uri="{FF2B5EF4-FFF2-40B4-BE49-F238E27FC236}">
                  <a16:creationId xmlns:a16="http://schemas.microsoft.com/office/drawing/2014/main" id="{D488FC86-4DB2-4759-9BCB-4E262BC0431B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eselý obličej 33">
              <a:extLst>
                <a:ext uri="{FF2B5EF4-FFF2-40B4-BE49-F238E27FC236}">
                  <a16:creationId xmlns:a16="http://schemas.microsoft.com/office/drawing/2014/main" id="{FDD4111F-CBDD-4A26-A05D-5FC9B0ABF0F4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eselý obličej 34">
              <a:extLst>
                <a:ext uri="{FF2B5EF4-FFF2-40B4-BE49-F238E27FC236}">
                  <a16:creationId xmlns:a16="http://schemas.microsoft.com/office/drawing/2014/main" id="{9FC64D97-97AC-4E06-AD6F-7FD5F9501553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eselý obličej 35">
              <a:extLst>
                <a:ext uri="{FF2B5EF4-FFF2-40B4-BE49-F238E27FC236}">
                  <a16:creationId xmlns:a16="http://schemas.microsoft.com/office/drawing/2014/main" id="{2AA4E1A5-1FE4-4158-AB99-33617D12A3D4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eselý obličej 36">
              <a:extLst>
                <a:ext uri="{FF2B5EF4-FFF2-40B4-BE49-F238E27FC236}">
                  <a16:creationId xmlns:a16="http://schemas.microsoft.com/office/drawing/2014/main" id="{352A9681-E163-48FE-966F-A420509569E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eselý obličej 37">
              <a:extLst>
                <a:ext uri="{FF2B5EF4-FFF2-40B4-BE49-F238E27FC236}">
                  <a16:creationId xmlns:a16="http://schemas.microsoft.com/office/drawing/2014/main" id="{2EABB4E4-9AEA-468E-8C8E-E27EE627760A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eselý obličej 38">
              <a:extLst>
                <a:ext uri="{FF2B5EF4-FFF2-40B4-BE49-F238E27FC236}">
                  <a16:creationId xmlns:a16="http://schemas.microsoft.com/office/drawing/2014/main" id="{E811882C-6ED5-4C61-9870-144927E0448B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259572B-CA2D-46F1-9EBA-51CFD4595A37}"/>
              </a:ext>
            </a:extLst>
          </p:cNvPr>
          <p:cNvGrpSpPr/>
          <p:nvPr/>
        </p:nvGrpSpPr>
        <p:grpSpPr>
          <a:xfrm>
            <a:off x="4596937" y="4074882"/>
            <a:ext cx="2573518" cy="1791093"/>
            <a:chOff x="1385740" y="1978107"/>
            <a:chExt cx="2573518" cy="1791093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B8A41CF4-3162-4888-923C-70F54726A5B1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eselý obličej 41">
              <a:extLst>
                <a:ext uri="{FF2B5EF4-FFF2-40B4-BE49-F238E27FC236}">
                  <a16:creationId xmlns:a16="http://schemas.microsoft.com/office/drawing/2014/main" id="{8572EA78-D4F0-40D9-84A7-332F3601647A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eselý obličej 42">
              <a:extLst>
                <a:ext uri="{FF2B5EF4-FFF2-40B4-BE49-F238E27FC236}">
                  <a16:creationId xmlns:a16="http://schemas.microsoft.com/office/drawing/2014/main" id="{1785CBB6-6F78-4EA0-9F51-6EC5B9018AD0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Veselý obličej 43">
              <a:extLst>
                <a:ext uri="{FF2B5EF4-FFF2-40B4-BE49-F238E27FC236}">
                  <a16:creationId xmlns:a16="http://schemas.microsoft.com/office/drawing/2014/main" id="{81E4FB4D-E1CF-4F15-AEAC-1BB274E27060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Veselý obličej 44">
              <a:extLst>
                <a:ext uri="{FF2B5EF4-FFF2-40B4-BE49-F238E27FC236}">
                  <a16:creationId xmlns:a16="http://schemas.microsoft.com/office/drawing/2014/main" id="{59FA2DAD-1003-4000-8CBB-20395D20CAD9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eselý obličej 45">
              <a:extLst>
                <a:ext uri="{FF2B5EF4-FFF2-40B4-BE49-F238E27FC236}">
                  <a16:creationId xmlns:a16="http://schemas.microsoft.com/office/drawing/2014/main" id="{804513AB-A79B-4771-8D8C-69AACA2805F2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eselý obličej 46">
              <a:extLst>
                <a:ext uri="{FF2B5EF4-FFF2-40B4-BE49-F238E27FC236}">
                  <a16:creationId xmlns:a16="http://schemas.microsoft.com/office/drawing/2014/main" id="{FE9FA5B2-BB8D-4222-B5AF-C55EBDB5F185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eselý obličej 47">
              <a:extLst>
                <a:ext uri="{FF2B5EF4-FFF2-40B4-BE49-F238E27FC236}">
                  <a16:creationId xmlns:a16="http://schemas.microsoft.com/office/drawing/2014/main" id="{9EF597BF-037D-4B1C-92D8-1D2A9B927D49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Veselý obličej 48">
              <a:extLst>
                <a:ext uri="{FF2B5EF4-FFF2-40B4-BE49-F238E27FC236}">
                  <a16:creationId xmlns:a16="http://schemas.microsoft.com/office/drawing/2014/main" id="{A6CDDF42-CE79-4979-B117-40760123DB82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60D75C03-F2C5-4951-BD9F-E00E73A28940}"/>
              </a:ext>
            </a:extLst>
          </p:cNvPr>
          <p:cNvGrpSpPr/>
          <p:nvPr/>
        </p:nvGrpSpPr>
        <p:grpSpPr>
          <a:xfrm>
            <a:off x="7756296" y="4046434"/>
            <a:ext cx="2573518" cy="1791093"/>
            <a:chOff x="1385740" y="1978107"/>
            <a:chExt cx="2573518" cy="179109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5F369529-BEC2-4BD1-BE14-8FDF69CD06C2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Veselý obličej 51">
              <a:extLst>
                <a:ext uri="{FF2B5EF4-FFF2-40B4-BE49-F238E27FC236}">
                  <a16:creationId xmlns:a16="http://schemas.microsoft.com/office/drawing/2014/main" id="{37B278BD-D7A7-4A7D-AD39-CF665FB41A00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Veselý obličej 52">
              <a:extLst>
                <a:ext uri="{FF2B5EF4-FFF2-40B4-BE49-F238E27FC236}">
                  <a16:creationId xmlns:a16="http://schemas.microsoft.com/office/drawing/2014/main" id="{1C2A46DF-CAD3-4C21-A6D5-41883D202646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eselý obličej 53">
              <a:extLst>
                <a:ext uri="{FF2B5EF4-FFF2-40B4-BE49-F238E27FC236}">
                  <a16:creationId xmlns:a16="http://schemas.microsoft.com/office/drawing/2014/main" id="{3D35F2A3-8473-4A6F-85BA-37A945E2AB63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eselý obličej 54">
              <a:extLst>
                <a:ext uri="{FF2B5EF4-FFF2-40B4-BE49-F238E27FC236}">
                  <a16:creationId xmlns:a16="http://schemas.microsoft.com/office/drawing/2014/main" id="{665877C1-464B-4469-BCB4-631D0CA6C904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Veselý obličej 55">
              <a:extLst>
                <a:ext uri="{FF2B5EF4-FFF2-40B4-BE49-F238E27FC236}">
                  <a16:creationId xmlns:a16="http://schemas.microsoft.com/office/drawing/2014/main" id="{FFDDF10C-FA12-4CAC-9C78-09A66E57325B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Veselý obličej 56">
              <a:extLst>
                <a:ext uri="{FF2B5EF4-FFF2-40B4-BE49-F238E27FC236}">
                  <a16:creationId xmlns:a16="http://schemas.microsoft.com/office/drawing/2014/main" id="{C5691F31-16B0-44ED-825F-03E6FF68329C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eselý obličej 57">
              <a:extLst>
                <a:ext uri="{FF2B5EF4-FFF2-40B4-BE49-F238E27FC236}">
                  <a16:creationId xmlns:a16="http://schemas.microsoft.com/office/drawing/2014/main" id="{A4587A0F-0953-4D36-9F06-802AA907DB34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eselý obličej 58">
              <a:extLst>
                <a:ext uri="{FF2B5EF4-FFF2-40B4-BE49-F238E27FC236}">
                  <a16:creationId xmlns:a16="http://schemas.microsoft.com/office/drawing/2014/main" id="{AC261B64-C89B-44F4-83BF-DBA5770345D1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5E4FAE90-E749-4FA2-820D-6DEAA762A5DC}"/>
              </a:ext>
            </a:extLst>
          </p:cNvPr>
          <p:cNvGrpSpPr/>
          <p:nvPr/>
        </p:nvGrpSpPr>
        <p:grpSpPr>
          <a:xfrm>
            <a:off x="7702482" y="1871592"/>
            <a:ext cx="2573518" cy="1791093"/>
            <a:chOff x="1385740" y="1978107"/>
            <a:chExt cx="2573518" cy="1791093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E9B944BA-35F2-4019-8C6E-A372C72C2708}"/>
                </a:ext>
              </a:extLst>
            </p:cNvPr>
            <p:cNvSpPr/>
            <p:nvPr/>
          </p:nvSpPr>
          <p:spPr>
            <a:xfrm>
              <a:off x="1385740" y="1978107"/>
              <a:ext cx="2573518" cy="179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eselý obličej 61">
              <a:extLst>
                <a:ext uri="{FF2B5EF4-FFF2-40B4-BE49-F238E27FC236}">
                  <a16:creationId xmlns:a16="http://schemas.microsoft.com/office/drawing/2014/main" id="{6651CF8B-80A7-45E0-B03E-6E0E4C7243CB}"/>
                </a:ext>
              </a:extLst>
            </p:cNvPr>
            <p:cNvSpPr/>
            <p:nvPr/>
          </p:nvSpPr>
          <p:spPr>
            <a:xfrm>
              <a:off x="1385740" y="2767139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eselý obličej 62">
              <a:extLst>
                <a:ext uri="{FF2B5EF4-FFF2-40B4-BE49-F238E27FC236}">
                  <a16:creationId xmlns:a16="http://schemas.microsoft.com/office/drawing/2014/main" id="{C4C154AC-3252-4A1C-AB14-20FE503C9F15}"/>
                </a:ext>
              </a:extLst>
            </p:cNvPr>
            <p:cNvSpPr/>
            <p:nvPr/>
          </p:nvSpPr>
          <p:spPr>
            <a:xfrm>
              <a:off x="1494148" y="300105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Veselý obličej 63">
              <a:extLst>
                <a:ext uri="{FF2B5EF4-FFF2-40B4-BE49-F238E27FC236}">
                  <a16:creationId xmlns:a16="http://schemas.microsoft.com/office/drawing/2014/main" id="{52FF316A-812B-4A36-AFA5-D708FBA3FACF}"/>
                </a:ext>
              </a:extLst>
            </p:cNvPr>
            <p:cNvSpPr/>
            <p:nvPr/>
          </p:nvSpPr>
          <p:spPr>
            <a:xfrm>
              <a:off x="1602556" y="2788082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Veselý obličej 64">
              <a:extLst>
                <a:ext uri="{FF2B5EF4-FFF2-40B4-BE49-F238E27FC236}">
                  <a16:creationId xmlns:a16="http://schemas.microsoft.com/office/drawing/2014/main" id="{992812D7-1CB2-4BF0-9F2A-58E28EFDFF27}"/>
                </a:ext>
              </a:extLst>
            </p:cNvPr>
            <p:cNvSpPr/>
            <p:nvPr/>
          </p:nvSpPr>
          <p:spPr>
            <a:xfrm>
              <a:off x="1494147" y="254582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eselý obličej 65">
              <a:extLst>
                <a:ext uri="{FF2B5EF4-FFF2-40B4-BE49-F238E27FC236}">
                  <a16:creationId xmlns:a16="http://schemas.microsoft.com/office/drawing/2014/main" id="{5FF2DF93-C00C-476A-AE72-E8A8D40CBD36}"/>
                </a:ext>
              </a:extLst>
            </p:cNvPr>
            <p:cNvSpPr/>
            <p:nvPr/>
          </p:nvSpPr>
          <p:spPr>
            <a:xfrm>
              <a:off x="2258504" y="2545826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eselý obličej 66">
              <a:extLst>
                <a:ext uri="{FF2B5EF4-FFF2-40B4-BE49-F238E27FC236}">
                  <a16:creationId xmlns:a16="http://schemas.microsoft.com/office/drawing/2014/main" id="{75AD5CD6-429D-4886-9892-52719098D5F4}"/>
                </a:ext>
              </a:extLst>
            </p:cNvPr>
            <p:cNvSpPr/>
            <p:nvPr/>
          </p:nvSpPr>
          <p:spPr>
            <a:xfrm>
              <a:off x="2401478" y="2885680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eselý obličej 67">
              <a:extLst>
                <a:ext uri="{FF2B5EF4-FFF2-40B4-BE49-F238E27FC236}">
                  <a16:creationId xmlns:a16="http://schemas.microsoft.com/office/drawing/2014/main" id="{A8AC9059-5254-46C0-B6F6-649A38BACCEF}"/>
                </a:ext>
              </a:extLst>
            </p:cNvPr>
            <p:cNvSpPr/>
            <p:nvPr/>
          </p:nvSpPr>
          <p:spPr>
            <a:xfrm>
              <a:off x="2224725" y="2795587"/>
              <a:ext cx="216817" cy="197963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eselý obličej 68">
              <a:extLst>
                <a:ext uri="{FF2B5EF4-FFF2-40B4-BE49-F238E27FC236}">
                  <a16:creationId xmlns:a16="http://schemas.microsoft.com/office/drawing/2014/main" id="{FF3B781C-5726-4A70-A26E-933ECEECADAF}"/>
                </a:ext>
              </a:extLst>
            </p:cNvPr>
            <p:cNvSpPr/>
            <p:nvPr/>
          </p:nvSpPr>
          <p:spPr>
            <a:xfrm>
              <a:off x="2466680" y="2637301"/>
              <a:ext cx="216818" cy="21297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CC3B29-A378-4B32-8DF8-A54FE0FF70C9}"/>
              </a:ext>
            </a:extLst>
          </p:cNvPr>
          <p:cNvSpPr txBox="1"/>
          <p:nvPr/>
        </p:nvSpPr>
        <p:spPr>
          <a:xfrm>
            <a:off x="10699423" y="2439311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ROK 1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1FBA5809-108F-4D1D-AF29-6A3A73CB2446}"/>
              </a:ext>
            </a:extLst>
          </p:cNvPr>
          <p:cNvSpPr txBox="1"/>
          <p:nvPr/>
        </p:nvSpPr>
        <p:spPr>
          <a:xfrm>
            <a:off x="10675070" y="4455402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ROK 2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D55D40D-C3C1-4194-9A30-EBADBA701BC9}"/>
              </a:ext>
            </a:extLst>
          </p:cNvPr>
          <p:cNvCxnSpPr>
            <a:stCxn id="5" idx="4"/>
            <a:endCxn id="21" idx="0"/>
          </p:cNvCxnSpPr>
          <p:nvPr/>
        </p:nvCxnSpPr>
        <p:spPr>
          <a:xfrm>
            <a:off x="2672499" y="3769200"/>
            <a:ext cx="0" cy="383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>
            <a:extLst>
              <a:ext uri="{FF2B5EF4-FFF2-40B4-BE49-F238E27FC236}">
                <a16:creationId xmlns:a16="http://schemas.microsoft.com/office/drawing/2014/main" id="{0220FBFC-92A6-4D88-BF7A-4E0BAED99589}"/>
              </a:ext>
            </a:extLst>
          </p:cNvPr>
          <p:cNvCxnSpPr/>
          <p:nvPr/>
        </p:nvCxnSpPr>
        <p:spPr>
          <a:xfrm>
            <a:off x="5880552" y="3691133"/>
            <a:ext cx="0" cy="383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4689CA37-4745-490E-A6CE-DD47A61B813C}"/>
              </a:ext>
            </a:extLst>
          </p:cNvPr>
          <p:cNvCxnSpPr/>
          <p:nvPr/>
        </p:nvCxnSpPr>
        <p:spPr>
          <a:xfrm>
            <a:off x="9043055" y="3654752"/>
            <a:ext cx="0" cy="383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969F21EA-5A33-45DE-99A3-6B5A26F6D698}"/>
              </a:ext>
            </a:extLst>
          </p:cNvPr>
          <p:cNvSpPr/>
          <p:nvPr/>
        </p:nvSpPr>
        <p:spPr>
          <a:xfrm>
            <a:off x="1385739" y="6135910"/>
            <a:ext cx="8616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plots=Plots(strata=</a:t>
            </a:r>
            <a:r>
              <a:rPr lang="cs-CZ" dirty="0" err="1"/>
              <a:t>rybnik</a:t>
            </a:r>
            <a:r>
              <a:rPr lang="cs-CZ" dirty="0"/>
              <a:t>*</a:t>
            </a:r>
            <a:r>
              <a:rPr lang="cs-CZ" dirty="0" err="1"/>
              <a:t>mikrohabitat</a:t>
            </a:r>
            <a:r>
              <a:rPr lang="en-US" dirty="0"/>
              <a:t>,type=„</a:t>
            </a:r>
            <a:r>
              <a:rPr lang="cs-CZ" dirty="0" err="1"/>
              <a:t>none</a:t>
            </a:r>
            <a:r>
              <a:rPr lang="en-US" dirty="0"/>
              <a:t>"),within=Within(type=„</a:t>
            </a:r>
            <a:r>
              <a:rPr lang="cs-CZ" dirty="0"/>
              <a:t>free/</a:t>
            </a:r>
            <a:r>
              <a:rPr lang="cs-CZ" dirty="0" err="1"/>
              <a:t>series</a:t>
            </a:r>
            <a:r>
              <a:rPr lang="en-US" dirty="0"/>
              <a:t>")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838E52D-0EE8-4BE0-AD71-43546894A79B}"/>
              </a:ext>
            </a:extLst>
          </p:cNvPr>
          <p:cNvSpPr/>
          <p:nvPr/>
        </p:nvSpPr>
        <p:spPr>
          <a:xfrm>
            <a:off x="1093509" y="2309567"/>
            <a:ext cx="884539" cy="32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bdélník 72">
            <a:extLst>
              <a:ext uri="{FF2B5EF4-FFF2-40B4-BE49-F238E27FC236}">
                <a16:creationId xmlns:a16="http://schemas.microsoft.com/office/drawing/2014/main" id="{56C181C5-1959-443F-B952-157D82201A7E}"/>
              </a:ext>
            </a:extLst>
          </p:cNvPr>
          <p:cNvSpPr/>
          <p:nvPr/>
        </p:nvSpPr>
        <p:spPr>
          <a:xfrm>
            <a:off x="1962335" y="2325524"/>
            <a:ext cx="884539" cy="32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bdélník 73">
            <a:extLst>
              <a:ext uri="{FF2B5EF4-FFF2-40B4-BE49-F238E27FC236}">
                <a16:creationId xmlns:a16="http://schemas.microsoft.com/office/drawing/2014/main" id="{0D5AA104-166E-4B55-BE04-714BBE4E6416}"/>
              </a:ext>
            </a:extLst>
          </p:cNvPr>
          <p:cNvSpPr/>
          <p:nvPr/>
        </p:nvSpPr>
        <p:spPr>
          <a:xfrm>
            <a:off x="4176968" y="2353965"/>
            <a:ext cx="884539" cy="32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bdélník 74">
            <a:extLst>
              <a:ext uri="{FF2B5EF4-FFF2-40B4-BE49-F238E27FC236}">
                <a16:creationId xmlns:a16="http://schemas.microsoft.com/office/drawing/2014/main" id="{FC512FEA-124D-474B-A545-B18154106483}"/>
              </a:ext>
            </a:extLst>
          </p:cNvPr>
          <p:cNvSpPr/>
          <p:nvPr/>
        </p:nvSpPr>
        <p:spPr>
          <a:xfrm>
            <a:off x="5061995" y="2353965"/>
            <a:ext cx="884539" cy="32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bdélník 75">
            <a:extLst>
              <a:ext uri="{FF2B5EF4-FFF2-40B4-BE49-F238E27FC236}">
                <a16:creationId xmlns:a16="http://schemas.microsoft.com/office/drawing/2014/main" id="{9A1A1834-7D73-4635-9C18-92ECB1767D65}"/>
              </a:ext>
            </a:extLst>
          </p:cNvPr>
          <p:cNvSpPr/>
          <p:nvPr/>
        </p:nvSpPr>
        <p:spPr>
          <a:xfrm>
            <a:off x="7391907" y="2297069"/>
            <a:ext cx="884539" cy="32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bdélník 76">
            <a:extLst>
              <a:ext uri="{FF2B5EF4-FFF2-40B4-BE49-F238E27FC236}">
                <a16:creationId xmlns:a16="http://schemas.microsoft.com/office/drawing/2014/main" id="{B99EA9F4-C364-4771-BEE3-2CE667D3C747}"/>
              </a:ext>
            </a:extLst>
          </p:cNvPr>
          <p:cNvSpPr/>
          <p:nvPr/>
        </p:nvSpPr>
        <p:spPr>
          <a:xfrm>
            <a:off x="8287956" y="2297069"/>
            <a:ext cx="884539" cy="32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B645DDC-B708-46EF-96DA-1C1F52711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78"/>
    </mc:Choice>
    <mc:Fallback xmlns="">
      <p:transition spd="slow" advTm="11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8D604EE-E568-4B62-93DC-F32E09FC57E4}"/>
              </a:ext>
            </a:extLst>
          </p:cNvPr>
          <p:cNvCxnSpPr>
            <a:cxnSpLocks/>
          </p:cNvCxnSpPr>
          <p:nvPr/>
        </p:nvCxnSpPr>
        <p:spPr>
          <a:xfrm flipH="1" flipV="1">
            <a:off x="2004783" y="1451728"/>
            <a:ext cx="21980" cy="4628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DA92AC5-9C98-4DED-98ED-AE8BA1E44586}"/>
              </a:ext>
            </a:extLst>
          </p:cNvPr>
          <p:cNvCxnSpPr>
            <a:cxnSpLocks/>
          </p:cNvCxnSpPr>
          <p:nvPr/>
        </p:nvCxnSpPr>
        <p:spPr>
          <a:xfrm>
            <a:off x="2004783" y="6074789"/>
            <a:ext cx="6008001" cy="5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F7141D1A-E7DE-4910-9589-E9CD223D6D19}"/>
              </a:ext>
            </a:extLst>
          </p:cNvPr>
          <p:cNvSpPr/>
          <p:nvPr/>
        </p:nvSpPr>
        <p:spPr>
          <a:xfrm>
            <a:off x="2253191" y="238594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5D5D5646-CE1C-4F79-937E-D53E8A2441D1}"/>
              </a:ext>
            </a:extLst>
          </p:cNvPr>
          <p:cNvSpPr/>
          <p:nvPr/>
        </p:nvSpPr>
        <p:spPr>
          <a:xfrm>
            <a:off x="2095894" y="28410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1D2554BE-111B-48B1-8995-D98FCA7E6F4B}"/>
              </a:ext>
            </a:extLst>
          </p:cNvPr>
          <p:cNvSpPr/>
          <p:nvPr/>
        </p:nvSpPr>
        <p:spPr>
          <a:xfrm>
            <a:off x="2764332" y="286118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52DA378E-07B6-40E9-8E77-8537414E37D2}"/>
              </a:ext>
            </a:extLst>
          </p:cNvPr>
          <p:cNvSpPr/>
          <p:nvPr/>
        </p:nvSpPr>
        <p:spPr>
          <a:xfrm>
            <a:off x="2681926" y="31155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95E916F7-A322-41A2-A8BA-A10763691054}"/>
              </a:ext>
            </a:extLst>
          </p:cNvPr>
          <p:cNvSpPr/>
          <p:nvPr/>
        </p:nvSpPr>
        <p:spPr>
          <a:xfrm>
            <a:off x="2438390" y="3305452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3D9E97E0-F1C0-403F-9C28-B7257168BF3D}"/>
              </a:ext>
            </a:extLst>
          </p:cNvPr>
          <p:cNvSpPr/>
          <p:nvPr/>
        </p:nvSpPr>
        <p:spPr>
          <a:xfrm>
            <a:off x="2986726" y="34203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59A20E09-2F07-42CC-9A17-50B037D7A634}"/>
              </a:ext>
            </a:extLst>
          </p:cNvPr>
          <p:cNvSpPr/>
          <p:nvPr/>
        </p:nvSpPr>
        <p:spPr>
          <a:xfrm>
            <a:off x="3382669" y="333713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21694C13-DE35-4402-BBE6-8773312D878E}"/>
              </a:ext>
            </a:extLst>
          </p:cNvPr>
          <p:cNvSpPr/>
          <p:nvPr/>
        </p:nvSpPr>
        <p:spPr>
          <a:xfrm>
            <a:off x="3291526" y="37251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E6F18D21-5BC5-4C6E-B8AD-DC806CB60C33}"/>
              </a:ext>
            </a:extLst>
          </p:cNvPr>
          <p:cNvSpPr/>
          <p:nvPr/>
        </p:nvSpPr>
        <p:spPr>
          <a:xfrm>
            <a:off x="3443926" y="38775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465FF5F7-DDE6-4772-BED6-F6B6F831A4D5}"/>
              </a:ext>
            </a:extLst>
          </p:cNvPr>
          <p:cNvSpPr/>
          <p:nvPr/>
        </p:nvSpPr>
        <p:spPr>
          <a:xfrm>
            <a:off x="4039421" y="388843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9CFDB9FC-4461-4AAE-A196-3E3B2ACF297E}"/>
              </a:ext>
            </a:extLst>
          </p:cNvPr>
          <p:cNvSpPr/>
          <p:nvPr/>
        </p:nvSpPr>
        <p:spPr>
          <a:xfrm>
            <a:off x="3927437" y="432297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ADAC61EA-3F3D-434C-9884-0BB1536A20FD}"/>
              </a:ext>
            </a:extLst>
          </p:cNvPr>
          <p:cNvSpPr/>
          <p:nvPr/>
        </p:nvSpPr>
        <p:spPr>
          <a:xfrm>
            <a:off x="3766045" y="387223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58CC720-DD6E-4297-B3D2-EB66E80F08E7}"/>
              </a:ext>
            </a:extLst>
          </p:cNvPr>
          <p:cNvSpPr/>
          <p:nvPr/>
        </p:nvSpPr>
        <p:spPr>
          <a:xfrm>
            <a:off x="4196524" y="417585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DDC4B98F-98FB-4DF4-9857-3D54A07E5B8B}"/>
              </a:ext>
            </a:extLst>
          </p:cNvPr>
          <p:cNvSpPr/>
          <p:nvPr/>
        </p:nvSpPr>
        <p:spPr>
          <a:xfrm>
            <a:off x="4205926" y="46395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B43275B2-9ED6-4EA4-A3AE-FF209EC0C8C2}"/>
              </a:ext>
            </a:extLst>
          </p:cNvPr>
          <p:cNvSpPr/>
          <p:nvPr/>
        </p:nvSpPr>
        <p:spPr>
          <a:xfrm>
            <a:off x="4491457" y="441499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00366CA6-2251-458D-831F-38DFF6E8B488}"/>
              </a:ext>
            </a:extLst>
          </p:cNvPr>
          <p:cNvSpPr/>
          <p:nvPr/>
        </p:nvSpPr>
        <p:spPr>
          <a:xfrm>
            <a:off x="4510726" y="494435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290FA2E8-22F5-447C-A7E5-E8F903FDD9B8}"/>
              </a:ext>
            </a:extLst>
          </p:cNvPr>
          <p:cNvSpPr/>
          <p:nvPr/>
        </p:nvSpPr>
        <p:spPr>
          <a:xfrm>
            <a:off x="4710284" y="480420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F5D66F88-085E-4FB7-8E36-3651987F9402}"/>
              </a:ext>
            </a:extLst>
          </p:cNvPr>
          <p:cNvSpPr/>
          <p:nvPr/>
        </p:nvSpPr>
        <p:spPr>
          <a:xfrm>
            <a:off x="4947514" y="512486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Hvězda: pěticípá 28">
            <a:extLst>
              <a:ext uri="{FF2B5EF4-FFF2-40B4-BE49-F238E27FC236}">
                <a16:creationId xmlns:a16="http://schemas.microsoft.com/office/drawing/2014/main" id="{86108B73-8FB8-478B-A645-9642486029DD}"/>
              </a:ext>
            </a:extLst>
          </p:cNvPr>
          <p:cNvSpPr/>
          <p:nvPr/>
        </p:nvSpPr>
        <p:spPr>
          <a:xfrm>
            <a:off x="5186310" y="565645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C395A6B1-7F7E-4F01-AB2B-DE0CA8CC8C86}"/>
              </a:ext>
            </a:extLst>
          </p:cNvPr>
          <p:cNvSpPr/>
          <p:nvPr/>
        </p:nvSpPr>
        <p:spPr>
          <a:xfrm>
            <a:off x="5641189" y="547100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1FD7FC6C-C087-4B45-A6C9-A7188D442233}"/>
              </a:ext>
            </a:extLst>
          </p:cNvPr>
          <p:cNvSpPr/>
          <p:nvPr/>
        </p:nvSpPr>
        <p:spPr>
          <a:xfrm>
            <a:off x="2206648" y="304367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Hvězda: pěticípá 45">
            <a:extLst>
              <a:ext uri="{FF2B5EF4-FFF2-40B4-BE49-F238E27FC236}">
                <a16:creationId xmlns:a16="http://schemas.microsoft.com/office/drawing/2014/main" id="{393071B4-068F-4991-B40F-A39338EEE046}"/>
              </a:ext>
            </a:extLst>
          </p:cNvPr>
          <p:cNvSpPr/>
          <p:nvPr/>
        </p:nvSpPr>
        <p:spPr>
          <a:xfrm>
            <a:off x="2238850" y="352498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Hvězda: pěticípá 46">
            <a:extLst>
              <a:ext uri="{FF2B5EF4-FFF2-40B4-BE49-F238E27FC236}">
                <a16:creationId xmlns:a16="http://schemas.microsoft.com/office/drawing/2014/main" id="{BF29617E-299B-4AD1-8493-21B6D7C347C7}"/>
              </a:ext>
            </a:extLst>
          </p:cNvPr>
          <p:cNvSpPr/>
          <p:nvPr/>
        </p:nvSpPr>
        <p:spPr>
          <a:xfrm>
            <a:off x="2634022" y="345001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Hvězda: pěticípá 47">
            <a:extLst>
              <a:ext uri="{FF2B5EF4-FFF2-40B4-BE49-F238E27FC236}">
                <a16:creationId xmlns:a16="http://schemas.microsoft.com/office/drawing/2014/main" id="{E9273B5D-5982-4909-83B1-043F3D66BA66}"/>
              </a:ext>
            </a:extLst>
          </p:cNvPr>
          <p:cNvSpPr/>
          <p:nvPr/>
        </p:nvSpPr>
        <p:spPr>
          <a:xfrm>
            <a:off x="2628500" y="388620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Hvězda: pěticípá 48">
            <a:extLst>
              <a:ext uri="{FF2B5EF4-FFF2-40B4-BE49-F238E27FC236}">
                <a16:creationId xmlns:a16="http://schemas.microsoft.com/office/drawing/2014/main" id="{C4135739-B7DC-47A1-96F3-050171CC3F58}"/>
              </a:ext>
            </a:extLst>
          </p:cNvPr>
          <p:cNvSpPr/>
          <p:nvPr/>
        </p:nvSpPr>
        <p:spPr>
          <a:xfrm>
            <a:off x="3109275" y="390645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Hvězda: pěticípá 49">
            <a:extLst>
              <a:ext uri="{FF2B5EF4-FFF2-40B4-BE49-F238E27FC236}">
                <a16:creationId xmlns:a16="http://schemas.microsoft.com/office/drawing/2014/main" id="{44A5F922-D1DE-484F-8AC7-F18F3C6589BA}"/>
              </a:ext>
            </a:extLst>
          </p:cNvPr>
          <p:cNvSpPr/>
          <p:nvPr/>
        </p:nvSpPr>
        <p:spPr>
          <a:xfrm>
            <a:off x="2933300" y="419100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Hvězda: pěticípá 50">
            <a:extLst>
              <a:ext uri="{FF2B5EF4-FFF2-40B4-BE49-F238E27FC236}">
                <a16:creationId xmlns:a16="http://schemas.microsoft.com/office/drawing/2014/main" id="{AEA86B8B-5376-4722-8727-3F4105C599AD}"/>
              </a:ext>
            </a:extLst>
          </p:cNvPr>
          <p:cNvSpPr/>
          <p:nvPr/>
        </p:nvSpPr>
        <p:spPr>
          <a:xfrm>
            <a:off x="3490275" y="420121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Hvězda: pěticípá 51">
            <a:extLst>
              <a:ext uri="{FF2B5EF4-FFF2-40B4-BE49-F238E27FC236}">
                <a16:creationId xmlns:a16="http://schemas.microsoft.com/office/drawing/2014/main" id="{BECADA18-C6BF-4B93-90E7-4E590B69A8D3}"/>
              </a:ext>
            </a:extLst>
          </p:cNvPr>
          <p:cNvSpPr/>
          <p:nvPr/>
        </p:nvSpPr>
        <p:spPr>
          <a:xfrm>
            <a:off x="3238100" y="449580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Hvězda: pěticípá 52">
            <a:extLst>
              <a:ext uri="{FF2B5EF4-FFF2-40B4-BE49-F238E27FC236}">
                <a16:creationId xmlns:a16="http://schemas.microsoft.com/office/drawing/2014/main" id="{10FED783-3049-4852-8D65-A783C25ADB94}"/>
              </a:ext>
            </a:extLst>
          </p:cNvPr>
          <p:cNvSpPr/>
          <p:nvPr/>
        </p:nvSpPr>
        <p:spPr>
          <a:xfrm>
            <a:off x="3664237" y="459167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Hvězda: pěticípá 53">
            <a:extLst>
              <a:ext uri="{FF2B5EF4-FFF2-40B4-BE49-F238E27FC236}">
                <a16:creationId xmlns:a16="http://schemas.microsoft.com/office/drawing/2014/main" id="{B51B094A-5F1B-49EB-BC7D-E1CB63CD2C3E}"/>
              </a:ext>
            </a:extLst>
          </p:cNvPr>
          <p:cNvSpPr/>
          <p:nvPr/>
        </p:nvSpPr>
        <p:spPr>
          <a:xfrm>
            <a:off x="3458898" y="493312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Hvězda: pěticípá 54">
            <a:extLst>
              <a:ext uri="{FF2B5EF4-FFF2-40B4-BE49-F238E27FC236}">
                <a16:creationId xmlns:a16="http://schemas.microsoft.com/office/drawing/2014/main" id="{87B13477-129F-40A5-B870-A3110F511CB5}"/>
              </a:ext>
            </a:extLst>
          </p:cNvPr>
          <p:cNvSpPr/>
          <p:nvPr/>
        </p:nvSpPr>
        <p:spPr>
          <a:xfrm>
            <a:off x="3695300" y="495300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Hvězda: pěticípá 55">
            <a:extLst>
              <a:ext uri="{FF2B5EF4-FFF2-40B4-BE49-F238E27FC236}">
                <a16:creationId xmlns:a16="http://schemas.microsoft.com/office/drawing/2014/main" id="{6674BE05-2A24-4981-BE07-E43213AEB3A3}"/>
              </a:ext>
            </a:extLst>
          </p:cNvPr>
          <p:cNvSpPr/>
          <p:nvPr/>
        </p:nvSpPr>
        <p:spPr>
          <a:xfrm>
            <a:off x="4046085" y="484184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Hvězda: pěticípá 56">
            <a:extLst>
              <a:ext uri="{FF2B5EF4-FFF2-40B4-BE49-F238E27FC236}">
                <a16:creationId xmlns:a16="http://schemas.microsoft.com/office/drawing/2014/main" id="{DB63FA4D-DB8F-49CD-AA65-E6DDDEF6F73F}"/>
              </a:ext>
            </a:extLst>
          </p:cNvPr>
          <p:cNvSpPr/>
          <p:nvPr/>
        </p:nvSpPr>
        <p:spPr>
          <a:xfrm>
            <a:off x="3849317" y="543808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Hvězda: pěticípá 57">
            <a:extLst>
              <a:ext uri="{FF2B5EF4-FFF2-40B4-BE49-F238E27FC236}">
                <a16:creationId xmlns:a16="http://schemas.microsoft.com/office/drawing/2014/main" id="{56CBB8DF-E4F8-42FF-B158-5FF28A6B5142}"/>
              </a:ext>
            </a:extLst>
          </p:cNvPr>
          <p:cNvSpPr/>
          <p:nvPr/>
        </p:nvSpPr>
        <p:spPr>
          <a:xfrm>
            <a:off x="4170617" y="513635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Hvězda: pěticípá 58">
            <a:extLst>
              <a:ext uri="{FF2B5EF4-FFF2-40B4-BE49-F238E27FC236}">
                <a16:creationId xmlns:a16="http://schemas.microsoft.com/office/drawing/2014/main" id="{D65CCE10-7203-43F4-8FFD-8C1347D57ABE}"/>
              </a:ext>
            </a:extLst>
          </p:cNvPr>
          <p:cNvSpPr/>
          <p:nvPr/>
        </p:nvSpPr>
        <p:spPr>
          <a:xfrm>
            <a:off x="4493459" y="542056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Hvězda: pěticípá 59">
            <a:extLst>
              <a:ext uri="{FF2B5EF4-FFF2-40B4-BE49-F238E27FC236}">
                <a16:creationId xmlns:a16="http://schemas.microsoft.com/office/drawing/2014/main" id="{456F8DD8-8618-42B2-B917-ABAC177E2CD5}"/>
              </a:ext>
            </a:extLst>
          </p:cNvPr>
          <p:cNvSpPr/>
          <p:nvPr/>
        </p:nvSpPr>
        <p:spPr>
          <a:xfrm>
            <a:off x="4723613" y="571342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Hvězda: pěticípá 60">
            <a:extLst>
              <a:ext uri="{FF2B5EF4-FFF2-40B4-BE49-F238E27FC236}">
                <a16:creationId xmlns:a16="http://schemas.microsoft.com/office/drawing/2014/main" id="{550E46F1-C0DF-47CB-AD06-739D2CE46AF5}"/>
              </a:ext>
            </a:extLst>
          </p:cNvPr>
          <p:cNvSpPr/>
          <p:nvPr/>
        </p:nvSpPr>
        <p:spPr>
          <a:xfrm>
            <a:off x="2124186" y="390645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Hvězda: pěticípá 61">
            <a:extLst>
              <a:ext uri="{FF2B5EF4-FFF2-40B4-BE49-F238E27FC236}">
                <a16:creationId xmlns:a16="http://schemas.microsoft.com/office/drawing/2014/main" id="{59501E1B-57AA-463C-B682-6A5AB29C6599}"/>
              </a:ext>
            </a:extLst>
          </p:cNvPr>
          <p:cNvSpPr/>
          <p:nvPr/>
        </p:nvSpPr>
        <p:spPr>
          <a:xfrm>
            <a:off x="2504398" y="419100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Hvězda: pěticípá 62">
            <a:extLst>
              <a:ext uri="{FF2B5EF4-FFF2-40B4-BE49-F238E27FC236}">
                <a16:creationId xmlns:a16="http://schemas.microsoft.com/office/drawing/2014/main" id="{342FF890-4BFE-4EB6-A222-CD4F5EB6277C}"/>
              </a:ext>
            </a:extLst>
          </p:cNvPr>
          <p:cNvSpPr/>
          <p:nvPr/>
        </p:nvSpPr>
        <p:spPr>
          <a:xfrm>
            <a:off x="2172094" y="450577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Hvězda: pěticípá 63">
            <a:extLst>
              <a:ext uri="{FF2B5EF4-FFF2-40B4-BE49-F238E27FC236}">
                <a16:creationId xmlns:a16="http://schemas.microsoft.com/office/drawing/2014/main" id="{38B617FC-0304-4B88-94CE-10B477E77F65}"/>
              </a:ext>
            </a:extLst>
          </p:cNvPr>
          <p:cNvSpPr/>
          <p:nvPr/>
        </p:nvSpPr>
        <p:spPr>
          <a:xfrm>
            <a:off x="2553094" y="465684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Hvězda: pěticípá 64">
            <a:extLst>
              <a:ext uri="{FF2B5EF4-FFF2-40B4-BE49-F238E27FC236}">
                <a16:creationId xmlns:a16="http://schemas.microsoft.com/office/drawing/2014/main" id="{EAF9E27D-3CA9-41E7-88BF-F88B3F7044EA}"/>
              </a:ext>
            </a:extLst>
          </p:cNvPr>
          <p:cNvSpPr/>
          <p:nvPr/>
        </p:nvSpPr>
        <p:spPr>
          <a:xfrm>
            <a:off x="2894023" y="462188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Hvězda: pěticípá 65">
            <a:extLst>
              <a:ext uri="{FF2B5EF4-FFF2-40B4-BE49-F238E27FC236}">
                <a16:creationId xmlns:a16="http://schemas.microsoft.com/office/drawing/2014/main" id="{B109F936-107D-499B-B7F6-F6A0E85C568C}"/>
              </a:ext>
            </a:extLst>
          </p:cNvPr>
          <p:cNvSpPr/>
          <p:nvPr/>
        </p:nvSpPr>
        <p:spPr>
          <a:xfrm>
            <a:off x="2857894" y="496164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Hvězda: pěticípá 66">
            <a:extLst>
              <a:ext uri="{FF2B5EF4-FFF2-40B4-BE49-F238E27FC236}">
                <a16:creationId xmlns:a16="http://schemas.microsoft.com/office/drawing/2014/main" id="{72163573-C101-46CC-B7DC-D91832E16FF9}"/>
              </a:ext>
            </a:extLst>
          </p:cNvPr>
          <p:cNvSpPr/>
          <p:nvPr/>
        </p:nvSpPr>
        <p:spPr>
          <a:xfrm>
            <a:off x="3245973" y="489761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Hvězda: pěticípá 67">
            <a:extLst>
              <a:ext uri="{FF2B5EF4-FFF2-40B4-BE49-F238E27FC236}">
                <a16:creationId xmlns:a16="http://schemas.microsoft.com/office/drawing/2014/main" id="{6F4BD8AB-5BBC-4F14-B868-7326F6E76019}"/>
              </a:ext>
            </a:extLst>
          </p:cNvPr>
          <p:cNvSpPr/>
          <p:nvPr/>
        </p:nvSpPr>
        <p:spPr>
          <a:xfrm>
            <a:off x="3293136" y="523531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Hvězda: pěticípá 68">
            <a:extLst>
              <a:ext uri="{FF2B5EF4-FFF2-40B4-BE49-F238E27FC236}">
                <a16:creationId xmlns:a16="http://schemas.microsoft.com/office/drawing/2014/main" id="{A9D49FF9-76C5-4AAB-A508-7132AD4B4BBA}"/>
              </a:ext>
            </a:extLst>
          </p:cNvPr>
          <p:cNvSpPr/>
          <p:nvPr/>
        </p:nvSpPr>
        <p:spPr>
          <a:xfrm>
            <a:off x="3287175" y="563565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Hvězda: pěticípá 69">
            <a:extLst>
              <a:ext uri="{FF2B5EF4-FFF2-40B4-BE49-F238E27FC236}">
                <a16:creationId xmlns:a16="http://schemas.microsoft.com/office/drawing/2014/main" id="{3758F2A1-8869-41EE-AFFC-09E161AC1E68}"/>
              </a:ext>
            </a:extLst>
          </p:cNvPr>
          <p:cNvSpPr/>
          <p:nvPr/>
        </p:nvSpPr>
        <p:spPr>
          <a:xfrm>
            <a:off x="3601074" y="529189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Hvězda: pěticípá 70">
            <a:extLst>
              <a:ext uri="{FF2B5EF4-FFF2-40B4-BE49-F238E27FC236}">
                <a16:creationId xmlns:a16="http://schemas.microsoft.com/office/drawing/2014/main" id="{1508BAEA-038A-474F-B6B4-7A5F7C00794E}"/>
              </a:ext>
            </a:extLst>
          </p:cNvPr>
          <p:cNvSpPr/>
          <p:nvPr/>
        </p:nvSpPr>
        <p:spPr>
          <a:xfrm>
            <a:off x="3949825" y="574249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Hvězda: pěticípá 74">
            <a:extLst>
              <a:ext uri="{FF2B5EF4-FFF2-40B4-BE49-F238E27FC236}">
                <a16:creationId xmlns:a16="http://schemas.microsoft.com/office/drawing/2014/main" id="{109E68B1-89D5-4921-90F8-3986AAA93B45}"/>
              </a:ext>
            </a:extLst>
          </p:cNvPr>
          <p:cNvSpPr/>
          <p:nvPr/>
        </p:nvSpPr>
        <p:spPr>
          <a:xfrm>
            <a:off x="2056617" y="484930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Hvězda: pěticípá 77">
            <a:extLst>
              <a:ext uri="{FF2B5EF4-FFF2-40B4-BE49-F238E27FC236}">
                <a16:creationId xmlns:a16="http://schemas.microsoft.com/office/drawing/2014/main" id="{D66A44B5-2DEE-4022-BF5E-A6F9850D7138}"/>
              </a:ext>
            </a:extLst>
          </p:cNvPr>
          <p:cNvSpPr/>
          <p:nvPr/>
        </p:nvSpPr>
        <p:spPr>
          <a:xfrm>
            <a:off x="2095894" y="518969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Hvězda: pěticípá 78">
            <a:extLst>
              <a:ext uri="{FF2B5EF4-FFF2-40B4-BE49-F238E27FC236}">
                <a16:creationId xmlns:a16="http://schemas.microsoft.com/office/drawing/2014/main" id="{760C97C3-3DF0-42C4-B07A-BE1D2D97E8A2}"/>
              </a:ext>
            </a:extLst>
          </p:cNvPr>
          <p:cNvSpPr/>
          <p:nvPr/>
        </p:nvSpPr>
        <p:spPr>
          <a:xfrm>
            <a:off x="2174460" y="547525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Hvězda: pěticípá 79">
            <a:extLst>
              <a:ext uri="{FF2B5EF4-FFF2-40B4-BE49-F238E27FC236}">
                <a16:creationId xmlns:a16="http://schemas.microsoft.com/office/drawing/2014/main" id="{BB84EE11-583B-4C17-BABA-B266E05BCBD4}"/>
              </a:ext>
            </a:extLst>
          </p:cNvPr>
          <p:cNvSpPr/>
          <p:nvPr/>
        </p:nvSpPr>
        <p:spPr>
          <a:xfrm>
            <a:off x="2513817" y="530650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Hvězda: pěticípá 80">
            <a:extLst>
              <a:ext uri="{FF2B5EF4-FFF2-40B4-BE49-F238E27FC236}">
                <a16:creationId xmlns:a16="http://schemas.microsoft.com/office/drawing/2014/main" id="{FD38AC89-02F5-49D9-B260-C9A255A7465D}"/>
              </a:ext>
            </a:extLst>
          </p:cNvPr>
          <p:cNvSpPr/>
          <p:nvPr/>
        </p:nvSpPr>
        <p:spPr>
          <a:xfrm>
            <a:off x="2450181" y="504255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Hvězda: pěticípá 81">
            <a:extLst>
              <a:ext uri="{FF2B5EF4-FFF2-40B4-BE49-F238E27FC236}">
                <a16:creationId xmlns:a16="http://schemas.microsoft.com/office/drawing/2014/main" id="{DC625E7F-AC81-421F-9B78-3EAA52361854}"/>
              </a:ext>
            </a:extLst>
          </p:cNvPr>
          <p:cNvSpPr/>
          <p:nvPr/>
        </p:nvSpPr>
        <p:spPr>
          <a:xfrm>
            <a:off x="2612800" y="572364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Hvězda: pěticípá 82">
            <a:extLst>
              <a:ext uri="{FF2B5EF4-FFF2-40B4-BE49-F238E27FC236}">
                <a16:creationId xmlns:a16="http://schemas.microsoft.com/office/drawing/2014/main" id="{0A7A7E00-5983-427C-B66D-584681901995}"/>
              </a:ext>
            </a:extLst>
          </p:cNvPr>
          <p:cNvSpPr/>
          <p:nvPr/>
        </p:nvSpPr>
        <p:spPr>
          <a:xfrm>
            <a:off x="2970238" y="546204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Hvězda: pěticípá 83">
            <a:extLst>
              <a:ext uri="{FF2B5EF4-FFF2-40B4-BE49-F238E27FC236}">
                <a16:creationId xmlns:a16="http://schemas.microsoft.com/office/drawing/2014/main" id="{680811B5-F192-4053-80BB-0A70A2DD5DE2}"/>
              </a:ext>
            </a:extLst>
          </p:cNvPr>
          <p:cNvSpPr/>
          <p:nvPr/>
        </p:nvSpPr>
        <p:spPr>
          <a:xfrm>
            <a:off x="2264012" y="20591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Hvězda: pěticípá 84">
            <a:extLst>
              <a:ext uri="{FF2B5EF4-FFF2-40B4-BE49-F238E27FC236}">
                <a16:creationId xmlns:a16="http://schemas.microsoft.com/office/drawing/2014/main" id="{6B8E6D11-4381-4689-9EAB-2E5531B52A0F}"/>
              </a:ext>
            </a:extLst>
          </p:cNvPr>
          <p:cNvSpPr/>
          <p:nvPr/>
        </p:nvSpPr>
        <p:spPr>
          <a:xfrm>
            <a:off x="2879484" y="220247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Hvězda: pěticípá 85">
            <a:extLst>
              <a:ext uri="{FF2B5EF4-FFF2-40B4-BE49-F238E27FC236}">
                <a16:creationId xmlns:a16="http://schemas.microsoft.com/office/drawing/2014/main" id="{E18234D2-00F1-4106-A3F8-D0FC223B6974}"/>
              </a:ext>
            </a:extLst>
          </p:cNvPr>
          <p:cNvSpPr/>
          <p:nvPr/>
        </p:nvSpPr>
        <p:spPr>
          <a:xfrm>
            <a:off x="2568812" y="23639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Hvězda: pěticípá 86">
            <a:extLst>
              <a:ext uri="{FF2B5EF4-FFF2-40B4-BE49-F238E27FC236}">
                <a16:creationId xmlns:a16="http://schemas.microsoft.com/office/drawing/2014/main" id="{FFD5E7A2-D811-4B01-A402-180D51453E53}"/>
              </a:ext>
            </a:extLst>
          </p:cNvPr>
          <p:cNvSpPr/>
          <p:nvPr/>
        </p:nvSpPr>
        <p:spPr>
          <a:xfrm>
            <a:off x="2626932" y="265811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Hvězda: pěticípá 87">
            <a:extLst>
              <a:ext uri="{FF2B5EF4-FFF2-40B4-BE49-F238E27FC236}">
                <a16:creationId xmlns:a16="http://schemas.microsoft.com/office/drawing/2014/main" id="{EC22376F-B426-446F-88E4-B4215710A700}"/>
              </a:ext>
            </a:extLst>
          </p:cNvPr>
          <p:cNvSpPr/>
          <p:nvPr/>
        </p:nvSpPr>
        <p:spPr>
          <a:xfrm>
            <a:off x="3184284" y="250869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Hvězda: pěticípá 88">
            <a:extLst>
              <a:ext uri="{FF2B5EF4-FFF2-40B4-BE49-F238E27FC236}">
                <a16:creationId xmlns:a16="http://schemas.microsoft.com/office/drawing/2014/main" id="{D842104A-0FB4-407A-A132-3079FA0A0896}"/>
              </a:ext>
            </a:extLst>
          </p:cNvPr>
          <p:cNvSpPr/>
          <p:nvPr/>
        </p:nvSpPr>
        <p:spPr>
          <a:xfrm>
            <a:off x="3026012" y="28211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Hvězda: pěticípá 89">
            <a:extLst>
              <a:ext uri="{FF2B5EF4-FFF2-40B4-BE49-F238E27FC236}">
                <a16:creationId xmlns:a16="http://schemas.microsoft.com/office/drawing/2014/main" id="{189F4E26-38F8-40B2-AB55-EDD11BDE123B}"/>
              </a:ext>
            </a:extLst>
          </p:cNvPr>
          <p:cNvSpPr/>
          <p:nvPr/>
        </p:nvSpPr>
        <p:spPr>
          <a:xfrm>
            <a:off x="3696855" y="275685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Hvězda: pěticípá 90">
            <a:extLst>
              <a:ext uri="{FF2B5EF4-FFF2-40B4-BE49-F238E27FC236}">
                <a16:creationId xmlns:a16="http://schemas.microsoft.com/office/drawing/2014/main" id="{E34CE0E9-7193-4503-9324-E9F32FAEF266}"/>
              </a:ext>
            </a:extLst>
          </p:cNvPr>
          <p:cNvSpPr/>
          <p:nvPr/>
        </p:nvSpPr>
        <p:spPr>
          <a:xfrm>
            <a:off x="3218408" y="311735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Hvězda: pěticípá 91">
            <a:extLst>
              <a:ext uri="{FF2B5EF4-FFF2-40B4-BE49-F238E27FC236}">
                <a16:creationId xmlns:a16="http://schemas.microsoft.com/office/drawing/2014/main" id="{D5467A55-F0C2-42EE-BD8B-1C1A5CE141A5}"/>
              </a:ext>
            </a:extLst>
          </p:cNvPr>
          <p:cNvSpPr/>
          <p:nvPr/>
        </p:nvSpPr>
        <p:spPr>
          <a:xfrm>
            <a:off x="3559364" y="306144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Hvězda: pěticípá 92">
            <a:extLst>
              <a:ext uri="{FF2B5EF4-FFF2-40B4-BE49-F238E27FC236}">
                <a16:creationId xmlns:a16="http://schemas.microsoft.com/office/drawing/2014/main" id="{4634E287-583D-4C25-B532-077151EFAA45}"/>
              </a:ext>
            </a:extLst>
          </p:cNvPr>
          <p:cNvSpPr/>
          <p:nvPr/>
        </p:nvSpPr>
        <p:spPr>
          <a:xfrm>
            <a:off x="3590023" y="3561854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Hvězda: pěticípá 93">
            <a:extLst>
              <a:ext uri="{FF2B5EF4-FFF2-40B4-BE49-F238E27FC236}">
                <a16:creationId xmlns:a16="http://schemas.microsoft.com/office/drawing/2014/main" id="{8D60D7EA-A595-491A-93AF-8845C54A44C0}"/>
              </a:ext>
            </a:extLst>
          </p:cNvPr>
          <p:cNvSpPr/>
          <p:nvPr/>
        </p:nvSpPr>
        <p:spPr>
          <a:xfrm>
            <a:off x="3929394" y="325247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Hvězda: pěticípá 94">
            <a:extLst>
              <a:ext uri="{FF2B5EF4-FFF2-40B4-BE49-F238E27FC236}">
                <a16:creationId xmlns:a16="http://schemas.microsoft.com/office/drawing/2014/main" id="{4D12AF26-2B8E-448D-A329-CC91FFF1D676}"/>
              </a:ext>
            </a:extLst>
          </p:cNvPr>
          <p:cNvSpPr/>
          <p:nvPr/>
        </p:nvSpPr>
        <p:spPr>
          <a:xfrm>
            <a:off x="4270334" y="325600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Hvězda: pěticípá 95">
            <a:extLst>
              <a:ext uri="{FF2B5EF4-FFF2-40B4-BE49-F238E27FC236}">
                <a16:creationId xmlns:a16="http://schemas.microsoft.com/office/drawing/2014/main" id="{D0F6A94F-6D41-4299-B9BB-58505C29FACA}"/>
              </a:ext>
            </a:extLst>
          </p:cNvPr>
          <p:cNvSpPr/>
          <p:nvPr/>
        </p:nvSpPr>
        <p:spPr>
          <a:xfrm>
            <a:off x="4006375" y="355766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Hvězda: pěticípá 96">
            <a:extLst>
              <a:ext uri="{FF2B5EF4-FFF2-40B4-BE49-F238E27FC236}">
                <a16:creationId xmlns:a16="http://schemas.microsoft.com/office/drawing/2014/main" id="{82EA51E3-EFE8-45BC-8673-1A2C22E57330}"/>
              </a:ext>
            </a:extLst>
          </p:cNvPr>
          <p:cNvSpPr/>
          <p:nvPr/>
        </p:nvSpPr>
        <p:spPr>
          <a:xfrm>
            <a:off x="4469900" y="369372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Hvězda: pěticípá 97">
            <a:extLst>
              <a:ext uri="{FF2B5EF4-FFF2-40B4-BE49-F238E27FC236}">
                <a16:creationId xmlns:a16="http://schemas.microsoft.com/office/drawing/2014/main" id="{E520D139-C606-484B-9187-95EE0BACA04C}"/>
              </a:ext>
            </a:extLst>
          </p:cNvPr>
          <p:cNvSpPr/>
          <p:nvPr/>
        </p:nvSpPr>
        <p:spPr>
          <a:xfrm>
            <a:off x="4397612" y="41927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Hvězda: pěticípá 98">
            <a:extLst>
              <a:ext uri="{FF2B5EF4-FFF2-40B4-BE49-F238E27FC236}">
                <a16:creationId xmlns:a16="http://schemas.microsoft.com/office/drawing/2014/main" id="{9AFEFA89-AD9D-4933-AE3E-5962BBCF7AF4}"/>
              </a:ext>
            </a:extLst>
          </p:cNvPr>
          <p:cNvSpPr/>
          <p:nvPr/>
        </p:nvSpPr>
        <p:spPr>
          <a:xfrm>
            <a:off x="4681970" y="400536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Hvězda: pěticípá 99">
            <a:extLst>
              <a:ext uri="{FF2B5EF4-FFF2-40B4-BE49-F238E27FC236}">
                <a16:creationId xmlns:a16="http://schemas.microsoft.com/office/drawing/2014/main" id="{617680B5-5C84-4D42-8147-A8C5C1CFD66A}"/>
              </a:ext>
            </a:extLst>
          </p:cNvPr>
          <p:cNvSpPr/>
          <p:nvPr/>
        </p:nvSpPr>
        <p:spPr>
          <a:xfrm>
            <a:off x="4702412" y="44975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Hvězda: pěticípá 100">
            <a:extLst>
              <a:ext uri="{FF2B5EF4-FFF2-40B4-BE49-F238E27FC236}">
                <a16:creationId xmlns:a16="http://schemas.microsoft.com/office/drawing/2014/main" id="{71962206-F715-4337-85AB-FF3FF1C3F84A}"/>
              </a:ext>
            </a:extLst>
          </p:cNvPr>
          <p:cNvSpPr/>
          <p:nvPr/>
        </p:nvSpPr>
        <p:spPr>
          <a:xfrm>
            <a:off x="4931012" y="423489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Hvězda: pěticípá 101">
            <a:extLst>
              <a:ext uri="{FF2B5EF4-FFF2-40B4-BE49-F238E27FC236}">
                <a16:creationId xmlns:a16="http://schemas.microsoft.com/office/drawing/2014/main" id="{F7EEFCD0-B306-4DEB-A245-01A3A42ECA44}"/>
              </a:ext>
            </a:extLst>
          </p:cNvPr>
          <p:cNvSpPr/>
          <p:nvPr/>
        </p:nvSpPr>
        <p:spPr>
          <a:xfrm>
            <a:off x="5007212" y="48023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Hvězda: pěticípá 102">
            <a:extLst>
              <a:ext uri="{FF2B5EF4-FFF2-40B4-BE49-F238E27FC236}">
                <a16:creationId xmlns:a16="http://schemas.microsoft.com/office/drawing/2014/main" id="{69087AF4-0B09-49CB-9BAA-33E24A50AD6F}"/>
              </a:ext>
            </a:extLst>
          </p:cNvPr>
          <p:cNvSpPr/>
          <p:nvPr/>
        </p:nvSpPr>
        <p:spPr>
          <a:xfrm>
            <a:off x="5208300" y="442650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" name="Hvězda: pěticípá 103">
            <a:extLst>
              <a:ext uri="{FF2B5EF4-FFF2-40B4-BE49-F238E27FC236}">
                <a16:creationId xmlns:a16="http://schemas.microsoft.com/office/drawing/2014/main" id="{DC310E23-AD31-4636-90B1-837A0C3C9E2D}"/>
              </a:ext>
            </a:extLst>
          </p:cNvPr>
          <p:cNvSpPr/>
          <p:nvPr/>
        </p:nvSpPr>
        <p:spPr>
          <a:xfrm>
            <a:off x="5312012" y="51071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5" name="Hvězda: pěticípá 104">
            <a:extLst>
              <a:ext uri="{FF2B5EF4-FFF2-40B4-BE49-F238E27FC236}">
                <a16:creationId xmlns:a16="http://schemas.microsoft.com/office/drawing/2014/main" id="{4CCBD0CC-7A67-4FDF-A3AE-3E799B563680}"/>
              </a:ext>
            </a:extLst>
          </p:cNvPr>
          <p:cNvSpPr/>
          <p:nvPr/>
        </p:nvSpPr>
        <p:spPr>
          <a:xfrm>
            <a:off x="5520983" y="490956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6" name="Hvězda: pěticípá 105">
            <a:extLst>
              <a:ext uri="{FF2B5EF4-FFF2-40B4-BE49-F238E27FC236}">
                <a16:creationId xmlns:a16="http://schemas.microsoft.com/office/drawing/2014/main" id="{C7C88605-A2AC-4F95-AACC-E4754A5CF0A8}"/>
              </a:ext>
            </a:extLst>
          </p:cNvPr>
          <p:cNvSpPr/>
          <p:nvPr/>
        </p:nvSpPr>
        <p:spPr>
          <a:xfrm>
            <a:off x="5835203" y="572364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Hvězda: pěticípá 106">
            <a:extLst>
              <a:ext uri="{FF2B5EF4-FFF2-40B4-BE49-F238E27FC236}">
                <a16:creationId xmlns:a16="http://schemas.microsoft.com/office/drawing/2014/main" id="{B56BFD8E-753F-4F96-9C9F-B3EAE268373C}"/>
              </a:ext>
            </a:extLst>
          </p:cNvPr>
          <p:cNvSpPr/>
          <p:nvPr/>
        </p:nvSpPr>
        <p:spPr>
          <a:xfrm>
            <a:off x="5836799" y="523399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8" name="Hvězda: pěticípá 107">
            <a:extLst>
              <a:ext uri="{FF2B5EF4-FFF2-40B4-BE49-F238E27FC236}">
                <a16:creationId xmlns:a16="http://schemas.microsoft.com/office/drawing/2014/main" id="{564716AD-C3D7-42D6-93B5-C5AC40F0AF7D}"/>
              </a:ext>
            </a:extLst>
          </p:cNvPr>
          <p:cNvSpPr/>
          <p:nvPr/>
        </p:nvSpPr>
        <p:spPr>
          <a:xfrm>
            <a:off x="6265689" y="531813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" name="Hvězda: pěticípá 110">
            <a:extLst>
              <a:ext uri="{FF2B5EF4-FFF2-40B4-BE49-F238E27FC236}">
                <a16:creationId xmlns:a16="http://schemas.microsoft.com/office/drawing/2014/main" id="{703AEA76-D715-487D-8D97-2944968A319B}"/>
              </a:ext>
            </a:extLst>
          </p:cNvPr>
          <p:cNvSpPr/>
          <p:nvPr/>
        </p:nvSpPr>
        <p:spPr>
          <a:xfrm>
            <a:off x="2468255" y="16770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Hvězda: pěticípá 112">
            <a:extLst>
              <a:ext uri="{FF2B5EF4-FFF2-40B4-BE49-F238E27FC236}">
                <a16:creationId xmlns:a16="http://schemas.microsoft.com/office/drawing/2014/main" id="{A63FC9F7-3BF6-4D26-9F8F-00218E3D2705}"/>
              </a:ext>
            </a:extLst>
          </p:cNvPr>
          <p:cNvSpPr/>
          <p:nvPr/>
        </p:nvSpPr>
        <p:spPr>
          <a:xfrm>
            <a:off x="3126555" y="169618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4" name="Hvězda: pěticípá 113">
            <a:extLst>
              <a:ext uri="{FF2B5EF4-FFF2-40B4-BE49-F238E27FC236}">
                <a16:creationId xmlns:a16="http://schemas.microsoft.com/office/drawing/2014/main" id="{F1C69ACB-EEAC-4342-85D6-7010C64EB183}"/>
              </a:ext>
            </a:extLst>
          </p:cNvPr>
          <p:cNvSpPr/>
          <p:nvPr/>
        </p:nvSpPr>
        <p:spPr>
          <a:xfrm>
            <a:off x="2773055" y="19818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" name="Hvězda: pěticípá 114">
            <a:extLst>
              <a:ext uri="{FF2B5EF4-FFF2-40B4-BE49-F238E27FC236}">
                <a16:creationId xmlns:a16="http://schemas.microsoft.com/office/drawing/2014/main" id="{B895E9F8-2158-499B-8272-AB8899DF7534}"/>
              </a:ext>
            </a:extLst>
          </p:cNvPr>
          <p:cNvSpPr/>
          <p:nvPr/>
        </p:nvSpPr>
        <p:spPr>
          <a:xfrm>
            <a:off x="3689024" y="202132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Hvězda: pěticípá 115">
            <a:extLst>
              <a:ext uri="{FF2B5EF4-FFF2-40B4-BE49-F238E27FC236}">
                <a16:creationId xmlns:a16="http://schemas.microsoft.com/office/drawing/2014/main" id="{0DA01C22-010F-4654-9E25-05D13B1B3E22}"/>
              </a:ext>
            </a:extLst>
          </p:cNvPr>
          <p:cNvSpPr/>
          <p:nvPr/>
        </p:nvSpPr>
        <p:spPr>
          <a:xfrm>
            <a:off x="3077855" y="22866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Hvězda: pěticípá 116">
            <a:extLst>
              <a:ext uri="{FF2B5EF4-FFF2-40B4-BE49-F238E27FC236}">
                <a16:creationId xmlns:a16="http://schemas.microsoft.com/office/drawing/2014/main" id="{7CEC11A2-2CCC-4E09-9EF2-FE9D2095670D}"/>
              </a:ext>
            </a:extLst>
          </p:cNvPr>
          <p:cNvSpPr/>
          <p:nvPr/>
        </p:nvSpPr>
        <p:spPr>
          <a:xfrm>
            <a:off x="3437631" y="271246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Hvězda: pěticípá 117">
            <a:extLst>
              <a:ext uri="{FF2B5EF4-FFF2-40B4-BE49-F238E27FC236}">
                <a16:creationId xmlns:a16="http://schemas.microsoft.com/office/drawing/2014/main" id="{BEC8C866-E4B6-423F-901A-8C2AE1FBB4BF}"/>
              </a:ext>
            </a:extLst>
          </p:cNvPr>
          <p:cNvSpPr/>
          <p:nvPr/>
        </p:nvSpPr>
        <p:spPr>
          <a:xfrm>
            <a:off x="4297055" y="228293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Hvězda: pěticípá 118">
            <a:extLst>
              <a:ext uri="{FF2B5EF4-FFF2-40B4-BE49-F238E27FC236}">
                <a16:creationId xmlns:a16="http://schemas.microsoft.com/office/drawing/2014/main" id="{72C85DD1-8D39-43E4-A709-9AAE8367A3E0}"/>
              </a:ext>
            </a:extLst>
          </p:cNvPr>
          <p:cNvSpPr/>
          <p:nvPr/>
        </p:nvSpPr>
        <p:spPr>
          <a:xfrm>
            <a:off x="3814719" y="24390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0" name="Hvězda: pěticípá 119">
            <a:extLst>
              <a:ext uri="{FF2B5EF4-FFF2-40B4-BE49-F238E27FC236}">
                <a16:creationId xmlns:a16="http://schemas.microsoft.com/office/drawing/2014/main" id="{3D036363-4412-41B8-ACBD-54FA3C46CA36}"/>
              </a:ext>
            </a:extLst>
          </p:cNvPr>
          <p:cNvSpPr/>
          <p:nvPr/>
        </p:nvSpPr>
        <p:spPr>
          <a:xfrm>
            <a:off x="4950651" y="245573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1" name="Hvězda: pěticípá 120">
            <a:extLst>
              <a:ext uri="{FF2B5EF4-FFF2-40B4-BE49-F238E27FC236}">
                <a16:creationId xmlns:a16="http://schemas.microsoft.com/office/drawing/2014/main" id="{0C12E2E6-FFB0-43F5-A22E-64C94608CF41}"/>
              </a:ext>
            </a:extLst>
          </p:cNvPr>
          <p:cNvSpPr/>
          <p:nvPr/>
        </p:nvSpPr>
        <p:spPr>
          <a:xfrm>
            <a:off x="3839855" y="30486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" name="Hvězda: pěticípá 121">
            <a:extLst>
              <a:ext uri="{FF2B5EF4-FFF2-40B4-BE49-F238E27FC236}">
                <a16:creationId xmlns:a16="http://schemas.microsoft.com/office/drawing/2014/main" id="{F30E0522-21E1-490E-AD9F-AFF97F3689DD}"/>
              </a:ext>
            </a:extLst>
          </p:cNvPr>
          <p:cNvSpPr/>
          <p:nvPr/>
        </p:nvSpPr>
        <p:spPr>
          <a:xfrm>
            <a:off x="5055917" y="341154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Hvězda: pěticípá 122">
            <a:extLst>
              <a:ext uri="{FF2B5EF4-FFF2-40B4-BE49-F238E27FC236}">
                <a16:creationId xmlns:a16="http://schemas.microsoft.com/office/drawing/2014/main" id="{62E42B76-C6C3-4473-8F2D-ABB09645188A}"/>
              </a:ext>
            </a:extLst>
          </p:cNvPr>
          <p:cNvSpPr/>
          <p:nvPr/>
        </p:nvSpPr>
        <p:spPr>
          <a:xfrm>
            <a:off x="4550012" y="281743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Hvězda: pěticípá 123">
            <a:extLst>
              <a:ext uri="{FF2B5EF4-FFF2-40B4-BE49-F238E27FC236}">
                <a16:creationId xmlns:a16="http://schemas.microsoft.com/office/drawing/2014/main" id="{BC8CCFEA-D108-4AFE-951B-CB371BE0CCA2}"/>
              </a:ext>
            </a:extLst>
          </p:cNvPr>
          <p:cNvSpPr/>
          <p:nvPr/>
        </p:nvSpPr>
        <p:spPr>
          <a:xfrm>
            <a:off x="4297055" y="35058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5" name="Hvězda: pěticípá 124">
            <a:extLst>
              <a:ext uri="{FF2B5EF4-FFF2-40B4-BE49-F238E27FC236}">
                <a16:creationId xmlns:a16="http://schemas.microsoft.com/office/drawing/2014/main" id="{04832FCC-110A-4F65-92A1-4C0368AC5BBD}"/>
              </a:ext>
            </a:extLst>
          </p:cNvPr>
          <p:cNvSpPr/>
          <p:nvPr/>
        </p:nvSpPr>
        <p:spPr>
          <a:xfrm>
            <a:off x="4685112" y="3328279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6" name="Hvězda: pěticípá 125">
            <a:extLst>
              <a:ext uri="{FF2B5EF4-FFF2-40B4-BE49-F238E27FC236}">
                <a16:creationId xmlns:a16="http://schemas.microsoft.com/office/drawing/2014/main" id="{31D29039-9958-4192-A309-E8E512F8232B}"/>
              </a:ext>
            </a:extLst>
          </p:cNvPr>
          <p:cNvSpPr/>
          <p:nvPr/>
        </p:nvSpPr>
        <p:spPr>
          <a:xfrm>
            <a:off x="4865822" y="375091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7" name="Hvězda: pěticípá 126">
            <a:extLst>
              <a:ext uri="{FF2B5EF4-FFF2-40B4-BE49-F238E27FC236}">
                <a16:creationId xmlns:a16="http://schemas.microsoft.com/office/drawing/2014/main" id="{8EF6DE4B-4F60-44EF-B01B-9AFF048F2FC7}"/>
              </a:ext>
            </a:extLst>
          </p:cNvPr>
          <p:cNvSpPr/>
          <p:nvPr/>
        </p:nvSpPr>
        <p:spPr>
          <a:xfrm>
            <a:off x="5761364" y="365507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8" name="Hvězda: pěticípá 127">
            <a:extLst>
              <a:ext uri="{FF2B5EF4-FFF2-40B4-BE49-F238E27FC236}">
                <a16:creationId xmlns:a16="http://schemas.microsoft.com/office/drawing/2014/main" id="{41CC8F3E-CE45-442C-916A-E6194FC66692}"/>
              </a:ext>
            </a:extLst>
          </p:cNvPr>
          <p:cNvSpPr/>
          <p:nvPr/>
        </p:nvSpPr>
        <p:spPr>
          <a:xfrm>
            <a:off x="5464412" y="4032933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9" name="Hvězda: pěticípá 128">
            <a:extLst>
              <a:ext uri="{FF2B5EF4-FFF2-40B4-BE49-F238E27FC236}">
                <a16:creationId xmlns:a16="http://schemas.microsoft.com/office/drawing/2014/main" id="{2B583720-E8E0-4B75-94AF-24637186B1A9}"/>
              </a:ext>
            </a:extLst>
          </p:cNvPr>
          <p:cNvSpPr/>
          <p:nvPr/>
        </p:nvSpPr>
        <p:spPr>
          <a:xfrm>
            <a:off x="5990741" y="3955162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0" name="Hvězda: pěticípá 129">
            <a:extLst>
              <a:ext uri="{FF2B5EF4-FFF2-40B4-BE49-F238E27FC236}">
                <a16:creationId xmlns:a16="http://schemas.microsoft.com/office/drawing/2014/main" id="{0CB18221-7DFF-4508-B828-C2D8BCD8DA65}"/>
              </a:ext>
            </a:extLst>
          </p:cNvPr>
          <p:cNvSpPr/>
          <p:nvPr/>
        </p:nvSpPr>
        <p:spPr>
          <a:xfrm>
            <a:off x="5128987" y="394887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Hvězda: pěticípá 130">
            <a:extLst>
              <a:ext uri="{FF2B5EF4-FFF2-40B4-BE49-F238E27FC236}">
                <a16:creationId xmlns:a16="http://schemas.microsoft.com/office/drawing/2014/main" id="{EECD56B2-F0F4-41AA-BE3E-F83B917A7544}"/>
              </a:ext>
            </a:extLst>
          </p:cNvPr>
          <p:cNvSpPr/>
          <p:nvPr/>
        </p:nvSpPr>
        <p:spPr>
          <a:xfrm>
            <a:off x="5363855" y="45726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2" name="Hvězda: pěticípá 131">
            <a:extLst>
              <a:ext uri="{FF2B5EF4-FFF2-40B4-BE49-F238E27FC236}">
                <a16:creationId xmlns:a16="http://schemas.microsoft.com/office/drawing/2014/main" id="{A7E02491-CB45-491B-B8F8-FB50C5CAC1F8}"/>
              </a:ext>
            </a:extLst>
          </p:cNvPr>
          <p:cNvSpPr/>
          <p:nvPr/>
        </p:nvSpPr>
        <p:spPr>
          <a:xfrm>
            <a:off x="5674948" y="443222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3" name="Hvězda: pěticípá 132">
            <a:extLst>
              <a:ext uri="{FF2B5EF4-FFF2-40B4-BE49-F238E27FC236}">
                <a16:creationId xmlns:a16="http://schemas.microsoft.com/office/drawing/2014/main" id="{4F39CA3A-2E19-459B-BFF6-210D90E09100}"/>
              </a:ext>
            </a:extLst>
          </p:cNvPr>
          <p:cNvSpPr/>
          <p:nvPr/>
        </p:nvSpPr>
        <p:spPr>
          <a:xfrm>
            <a:off x="6034737" y="4471990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4" name="Hvězda: pěticípá 133">
            <a:extLst>
              <a:ext uri="{FF2B5EF4-FFF2-40B4-BE49-F238E27FC236}">
                <a16:creationId xmlns:a16="http://schemas.microsoft.com/office/drawing/2014/main" id="{7FAF1137-EC28-43E6-A770-76B5A42FB8FA}"/>
              </a:ext>
            </a:extLst>
          </p:cNvPr>
          <p:cNvSpPr/>
          <p:nvPr/>
        </p:nvSpPr>
        <p:spPr>
          <a:xfrm>
            <a:off x="6490358" y="4517795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5" name="Hvězda: pěticípá 134">
            <a:extLst>
              <a:ext uri="{FF2B5EF4-FFF2-40B4-BE49-F238E27FC236}">
                <a16:creationId xmlns:a16="http://schemas.microsoft.com/office/drawing/2014/main" id="{3AAE2A73-0C77-46FA-9F41-391574AD305B}"/>
              </a:ext>
            </a:extLst>
          </p:cNvPr>
          <p:cNvSpPr/>
          <p:nvPr/>
        </p:nvSpPr>
        <p:spPr>
          <a:xfrm>
            <a:off x="5940462" y="4909288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6" name="Hvězda: pěticípá 135">
            <a:extLst>
              <a:ext uri="{FF2B5EF4-FFF2-40B4-BE49-F238E27FC236}">
                <a16:creationId xmlns:a16="http://schemas.microsoft.com/office/drawing/2014/main" id="{3BC0655E-68E3-4BAB-95B2-ADD622B0CFD4}"/>
              </a:ext>
            </a:extLst>
          </p:cNvPr>
          <p:cNvSpPr/>
          <p:nvPr/>
        </p:nvSpPr>
        <p:spPr>
          <a:xfrm>
            <a:off x="6345830" y="4948436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7" name="Hvězda: pěticípá 136">
            <a:extLst>
              <a:ext uri="{FF2B5EF4-FFF2-40B4-BE49-F238E27FC236}">
                <a16:creationId xmlns:a16="http://schemas.microsoft.com/office/drawing/2014/main" id="{204D11EA-C34F-4EB8-BF17-9053AC12D6FE}"/>
              </a:ext>
            </a:extLst>
          </p:cNvPr>
          <p:cNvSpPr/>
          <p:nvPr/>
        </p:nvSpPr>
        <p:spPr>
          <a:xfrm>
            <a:off x="6988431" y="5053821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1" name="TextovéPole 140">
            <a:extLst>
              <a:ext uri="{FF2B5EF4-FFF2-40B4-BE49-F238E27FC236}">
                <a16:creationId xmlns:a16="http://schemas.microsoft.com/office/drawing/2014/main" id="{79A6D6B7-131E-41C6-AC9B-CB416EF6CBAA}"/>
              </a:ext>
            </a:extLst>
          </p:cNvPr>
          <p:cNvSpPr txBox="1"/>
          <p:nvPr/>
        </p:nvSpPr>
        <p:spPr>
          <a:xfrm>
            <a:off x="3420351" y="6212583"/>
            <a:ext cx="39608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Nadmo</a:t>
            </a:r>
            <a:r>
              <a:rPr lang="cs-CZ" dirty="0" err="1"/>
              <a:t>řská</a:t>
            </a:r>
            <a:r>
              <a:rPr lang="cs-CZ" dirty="0"/>
              <a:t> výška</a:t>
            </a:r>
          </a:p>
        </p:txBody>
      </p:sp>
      <p:sp>
        <p:nvSpPr>
          <p:cNvPr id="142" name="TextovéPole 141">
            <a:extLst>
              <a:ext uri="{FF2B5EF4-FFF2-40B4-BE49-F238E27FC236}">
                <a16:creationId xmlns:a16="http://schemas.microsoft.com/office/drawing/2014/main" id="{135090A4-6E5D-48E1-B2C5-EC07B4E2268C}"/>
              </a:ext>
            </a:extLst>
          </p:cNvPr>
          <p:cNvSpPr txBox="1"/>
          <p:nvPr/>
        </p:nvSpPr>
        <p:spPr>
          <a:xfrm rot="16200000">
            <a:off x="-66893" y="3444614"/>
            <a:ext cx="32949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Počet druhů</a:t>
            </a:r>
          </a:p>
        </p:txBody>
      </p:sp>
      <p:sp>
        <p:nvSpPr>
          <p:cNvPr id="112" name="Hvězda: pěticípá 111">
            <a:extLst>
              <a:ext uri="{FF2B5EF4-FFF2-40B4-BE49-F238E27FC236}">
                <a16:creationId xmlns:a16="http://schemas.microsoft.com/office/drawing/2014/main" id="{6338DA23-25BA-4AE9-87BC-1EBDE21CEBB1}"/>
              </a:ext>
            </a:extLst>
          </p:cNvPr>
          <p:cNvSpPr/>
          <p:nvPr/>
        </p:nvSpPr>
        <p:spPr>
          <a:xfrm>
            <a:off x="6430655" y="5639417"/>
            <a:ext cx="311076" cy="31108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4B0B580-C112-4946-9F4B-15767183A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1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2"/>
    </mc:Choice>
    <mc:Fallback xmlns="">
      <p:transition spd="slow" advTm="4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CACEC-55F6-487D-9384-54A98E9F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Data z pokusů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947C65E-C91B-4E1B-A390-C0855AB9FD92}"/>
              </a:ext>
            </a:extLst>
          </p:cNvPr>
          <p:cNvSpPr/>
          <p:nvPr/>
        </p:nvSpPr>
        <p:spPr>
          <a:xfrm>
            <a:off x="130029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60A45A9-403E-4FC6-B36D-D5DA3EE9CA5A}"/>
              </a:ext>
            </a:extLst>
          </p:cNvPr>
          <p:cNvSpPr/>
          <p:nvPr/>
        </p:nvSpPr>
        <p:spPr>
          <a:xfrm>
            <a:off x="130029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703EAA-02D7-4491-97CC-18CEB5213A7C}"/>
              </a:ext>
            </a:extLst>
          </p:cNvPr>
          <p:cNvSpPr/>
          <p:nvPr/>
        </p:nvSpPr>
        <p:spPr>
          <a:xfrm>
            <a:off x="3187815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ACA5911-6148-4994-88DD-D39E654BD93B}"/>
              </a:ext>
            </a:extLst>
          </p:cNvPr>
          <p:cNvSpPr/>
          <p:nvPr/>
        </p:nvSpPr>
        <p:spPr>
          <a:xfrm>
            <a:off x="3187815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69DC493-D04A-4707-AE2F-8C1DBCD02013}"/>
              </a:ext>
            </a:extLst>
          </p:cNvPr>
          <p:cNvSpPr/>
          <p:nvPr/>
        </p:nvSpPr>
        <p:spPr>
          <a:xfrm>
            <a:off x="5075337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79E9D55-6052-42D8-A7E6-4A4A5C87AAB1}"/>
              </a:ext>
            </a:extLst>
          </p:cNvPr>
          <p:cNvSpPr/>
          <p:nvPr/>
        </p:nvSpPr>
        <p:spPr>
          <a:xfrm>
            <a:off x="725508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6FDA9BD-12CB-4EF4-A38D-DF8476C6D58B}"/>
              </a:ext>
            </a:extLst>
          </p:cNvPr>
          <p:cNvSpPr/>
          <p:nvPr/>
        </p:nvSpPr>
        <p:spPr>
          <a:xfrm>
            <a:off x="5075337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EC69FBD-E1C8-488E-A0BC-ED6B97D2117C}"/>
              </a:ext>
            </a:extLst>
          </p:cNvPr>
          <p:cNvSpPr/>
          <p:nvPr/>
        </p:nvSpPr>
        <p:spPr>
          <a:xfrm>
            <a:off x="725508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A69E3A5-5B05-4C01-866F-C919283FE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" y="3851792"/>
            <a:ext cx="1006635" cy="119543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3358436-BB02-4029-95BE-25E554B44EE1}"/>
              </a:ext>
            </a:extLst>
          </p:cNvPr>
          <p:cNvSpPr txBox="1"/>
          <p:nvPr/>
        </p:nvSpPr>
        <p:spPr>
          <a:xfrm>
            <a:off x="33555" y="2334282"/>
            <a:ext cx="1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Kontrola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1D6C31D-8A21-4843-97AA-0D6703732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9"/>
    </mc:Choice>
    <mc:Fallback xmlns="">
      <p:transition spd="slow" advTm="5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CACEC-55F6-487D-9384-54A98E9F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Vliv pastvy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947C65E-C91B-4E1B-A390-C0855AB9FD92}"/>
              </a:ext>
            </a:extLst>
          </p:cNvPr>
          <p:cNvSpPr/>
          <p:nvPr/>
        </p:nvSpPr>
        <p:spPr>
          <a:xfrm>
            <a:off x="130029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60A45A9-403E-4FC6-B36D-D5DA3EE9CA5A}"/>
              </a:ext>
            </a:extLst>
          </p:cNvPr>
          <p:cNvSpPr/>
          <p:nvPr/>
        </p:nvSpPr>
        <p:spPr>
          <a:xfrm>
            <a:off x="130029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703EAA-02D7-4491-97CC-18CEB5213A7C}"/>
              </a:ext>
            </a:extLst>
          </p:cNvPr>
          <p:cNvSpPr/>
          <p:nvPr/>
        </p:nvSpPr>
        <p:spPr>
          <a:xfrm>
            <a:off x="3187815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ACA5911-6148-4994-88DD-D39E654BD93B}"/>
              </a:ext>
            </a:extLst>
          </p:cNvPr>
          <p:cNvSpPr/>
          <p:nvPr/>
        </p:nvSpPr>
        <p:spPr>
          <a:xfrm>
            <a:off x="3187815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69DC493-D04A-4707-AE2F-8C1DBCD02013}"/>
              </a:ext>
            </a:extLst>
          </p:cNvPr>
          <p:cNvSpPr/>
          <p:nvPr/>
        </p:nvSpPr>
        <p:spPr>
          <a:xfrm>
            <a:off x="5075337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79E9D55-6052-42D8-A7E6-4A4A5C87AAB1}"/>
              </a:ext>
            </a:extLst>
          </p:cNvPr>
          <p:cNvSpPr/>
          <p:nvPr/>
        </p:nvSpPr>
        <p:spPr>
          <a:xfrm>
            <a:off x="725508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6FDA9BD-12CB-4EF4-A38D-DF8476C6D58B}"/>
              </a:ext>
            </a:extLst>
          </p:cNvPr>
          <p:cNvSpPr/>
          <p:nvPr/>
        </p:nvSpPr>
        <p:spPr>
          <a:xfrm>
            <a:off x="5075337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EC69FBD-E1C8-488E-A0BC-ED6B97D2117C}"/>
              </a:ext>
            </a:extLst>
          </p:cNvPr>
          <p:cNvSpPr/>
          <p:nvPr/>
        </p:nvSpPr>
        <p:spPr>
          <a:xfrm>
            <a:off x="725508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A69E3A5-5B05-4C01-866F-C919283FE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" y="3851792"/>
            <a:ext cx="1006635" cy="119543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3358436-BB02-4029-95BE-25E554B44EE1}"/>
              </a:ext>
            </a:extLst>
          </p:cNvPr>
          <p:cNvSpPr txBox="1"/>
          <p:nvPr/>
        </p:nvSpPr>
        <p:spPr>
          <a:xfrm>
            <a:off x="33555" y="2334282"/>
            <a:ext cx="1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Kontrola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A6C61E8-5A36-4153-B4D9-E13C3F3ACA08}"/>
              </a:ext>
            </a:extLst>
          </p:cNvPr>
          <p:cNvSpPr/>
          <p:nvPr/>
        </p:nvSpPr>
        <p:spPr>
          <a:xfrm>
            <a:off x="1385739" y="6135910"/>
            <a:ext cx="8616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plots=Plots(strata=</a:t>
            </a:r>
            <a:r>
              <a:rPr lang="cs-CZ" dirty="0" err="1"/>
              <a:t>plots</a:t>
            </a:r>
            <a:r>
              <a:rPr lang="en-US" dirty="0"/>
              <a:t>,type=„</a:t>
            </a:r>
            <a:r>
              <a:rPr lang="cs-CZ" dirty="0"/>
              <a:t>free</a:t>
            </a:r>
            <a:r>
              <a:rPr lang="en-US" dirty="0"/>
              <a:t>")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0B9F25-F5CE-46D7-A463-A0DA9F0A3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89"/>
    </mc:Choice>
    <mc:Fallback xmlns="">
      <p:transition spd="slow" advTm="5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A86C3-948B-4DA7-BE22-3DF1562B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Vliv pastvy s výchozím stavem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850226-3F92-4D03-B582-FAFB0C87E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4F9F3A9-B0FB-4AB6-A1ED-DF93F55D01A6}"/>
              </a:ext>
            </a:extLst>
          </p:cNvPr>
          <p:cNvCxnSpPr/>
          <p:nvPr/>
        </p:nvCxnSpPr>
        <p:spPr>
          <a:xfrm>
            <a:off x="1736521" y="5889072"/>
            <a:ext cx="4194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602EB1B-E6D9-4571-8831-CCD935CE58CE}"/>
              </a:ext>
            </a:extLst>
          </p:cNvPr>
          <p:cNvCxnSpPr/>
          <p:nvPr/>
        </p:nvCxnSpPr>
        <p:spPr>
          <a:xfrm flipV="1">
            <a:off x="1736521" y="2667699"/>
            <a:ext cx="0" cy="3221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54ED8C-8B40-437B-AE03-12C2E90D4C58}"/>
              </a:ext>
            </a:extLst>
          </p:cNvPr>
          <p:cNvSpPr txBox="1"/>
          <p:nvPr/>
        </p:nvSpPr>
        <p:spPr>
          <a:xfrm>
            <a:off x="2726422" y="6249798"/>
            <a:ext cx="17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čas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986DE2D-C6A9-445F-915C-18E87775C501}"/>
              </a:ext>
            </a:extLst>
          </p:cNvPr>
          <p:cNvSpPr txBox="1"/>
          <p:nvPr/>
        </p:nvSpPr>
        <p:spPr>
          <a:xfrm>
            <a:off x="628477" y="3741019"/>
            <a:ext cx="110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Počet druhů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5F6B2AA-8CF7-45D4-84B6-4734098665EB}"/>
              </a:ext>
            </a:extLst>
          </p:cNvPr>
          <p:cNvSpPr/>
          <p:nvPr/>
        </p:nvSpPr>
        <p:spPr>
          <a:xfrm>
            <a:off x="1778465" y="5191406"/>
            <a:ext cx="117437" cy="9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68F1D404-45BE-4E8D-B1FF-D97EC51E842B}"/>
              </a:ext>
            </a:extLst>
          </p:cNvPr>
          <p:cNvSpPr/>
          <p:nvPr/>
        </p:nvSpPr>
        <p:spPr>
          <a:xfrm>
            <a:off x="1778465" y="5108849"/>
            <a:ext cx="117437" cy="922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B3E82EF-7D38-47C9-AFA2-C79A5F04FBE7}"/>
              </a:ext>
            </a:extLst>
          </p:cNvPr>
          <p:cNvSpPr/>
          <p:nvPr/>
        </p:nvSpPr>
        <p:spPr>
          <a:xfrm>
            <a:off x="2114008" y="5201127"/>
            <a:ext cx="117437" cy="9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E274359-5F8B-4131-9B8A-8DB5985E8836}"/>
              </a:ext>
            </a:extLst>
          </p:cNvPr>
          <p:cNvSpPr/>
          <p:nvPr/>
        </p:nvSpPr>
        <p:spPr>
          <a:xfrm>
            <a:off x="2517406" y="5203942"/>
            <a:ext cx="117437" cy="9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9807F178-2A61-4EB4-97FC-1BA3DBEED083}"/>
              </a:ext>
            </a:extLst>
          </p:cNvPr>
          <p:cNvSpPr/>
          <p:nvPr/>
        </p:nvSpPr>
        <p:spPr>
          <a:xfrm>
            <a:off x="2953610" y="5205274"/>
            <a:ext cx="117437" cy="9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0538D680-E27D-40C9-B7C9-9578F374274D}"/>
              </a:ext>
            </a:extLst>
          </p:cNvPr>
          <p:cNvSpPr/>
          <p:nvPr/>
        </p:nvSpPr>
        <p:spPr>
          <a:xfrm>
            <a:off x="3448533" y="5237545"/>
            <a:ext cx="117437" cy="9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50DCB8D8-BCAC-4F6E-8859-B6045E31A912}"/>
              </a:ext>
            </a:extLst>
          </p:cNvPr>
          <p:cNvSpPr/>
          <p:nvPr/>
        </p:nvSpPr>
        <p:spPr>
          <a:xfrm>
            <a:off x="3943456" y="5237545"/>
            <a:ext cx="117437" cy="9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7FD1050-43AF-488C-BEC5-32AC1454C8EE}"/>
              </a:ext>
            </a:extLst>
          </p:cNvPr>
          <p:cNvSpPr/>
          <p:nvPr/>
        </p:nvSpPr>
        <p:spPr>
          <a:xfrm>
            <a:off x="2576124" y="4584461"/>
            <a:ext cx="117437" cy="922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BF11A94-C0B1-4FDE-B658-6DDA57BCFDAC}"/>
              </a:ext>
            </a:extLst>
          </p:cNvPr>
          <p:cNvSpPr/>
          <p:nvPr/>
        </p:nvSpPr>
        <p:spPr>
          <a:xfrm>
            <a:off x="2160493" y="4829225"/>
            <a:ext cx="117437" cy="922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6B4C50C5-D1AD-4B61-93D4-32769D8E996C}"/>
              </a:ext>
            </a:extLst>
          </p:cNvPr>
          <p:cNvSpPr/>
          <p:nvPr/>
        </p:nvSpPr>
        <p:spPr>
          <a:xfrm>
            <a:off x="3129798" y="4315996"/>
            <a:ext cx="117437" cy="922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F14F76EF-CA7A-4BE1-BB6F-53C27D4F68AA}"/>
              </a:ext>
            </a:extLst>
          </p:cNvPr>
          <p:cNvSpPr/>
          <p:nvPr/>
        </p:nvSpPr>
        <p:spPr>
          <a:xfrm>
            <a:off x="3540158" y="4064184"/>
            <a:ext cx="117437" cy="922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2C11C401-26E0-4A5D-967A-3F3DD9DAFE8E}"/>
              </a:ext>
            </a:extLst>
          </p:cNvPr>
          <p:cNvSpPr/>
          <p:nvPr/>
        </p:nvSpPr>
        <p:spPr>
          <a:xfrm>
            <a:off x="4002174" y="3819316"/>
            <a:ext cx="117437" cy="922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D4C4060-ECE1-4514-896E-167D4F7651D3}"/>
              </a:ext>
            </a:extLst>
          </p:cNvPr>
          <p:cNvSpPr txBox="1"/>
          <p:nvPr/>
        </p:nvSpPr>
        <p:spPr>
          <a:xfrm>
            <a:off x="7457813" y="2667699"/>
            <a:ext cx="299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Pastva</a:t>
            </a:r>
          </a:p>
          <a:p>
            <a:r>
              <a:rPr lang="cs-CZ" dirty="0"/>
              <a:t>Čas</a:t>
            </a:r>
          </a:p>
          <a:p>
            <a:r>
              <a:rPr lang="cs-CZ" dirty="0"/>
              <a:t>Pastva x čas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A433F2A-88F0-4C46-8B9D-B3A08A3E9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20"/>
    </mc:Choice>
    <mc:Fallback xmlns="">
      <p:transition spd="slow" advTm="22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CACEC-55F6-487D-9384-54A98E9F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Vliv pastvy s výchozím stavem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947C65E-C91B-4E1B-A390-C0855AB9FD92}"/>
              </a:ext>
            </a:extLst>
          </p:cNvPr>
          <p:cNvSpPr/>
          <p:nvPr/>
        </p:nvSpPr>
        <p:spPr>
          <a:xfrm>
            <a:off x="130029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60A45A9-403E-4FC6-B36D-D5DA3EE9CA5A}"/>
              </a:ext>
            </a:extLst>
          </p:cNvPr>
          <p:cNvSpPr/>
          <p:nvPr/>
        </p:nvSpPr>
        <p:spPr>
          <a:xfrm>
            <a:off x="130029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703EAA-02D7-4491-97CC-18CEB5213A7C}"/>
              </a:ext>
            </a:extLst>
          </p:cNvPr>
          <p:cNvSpPr/>
          <p:nvPr/>
        </p:nvSpPr>
        <p:spPr>
          <a:xfrm>
            <a:off x="3187815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ACA5911-6148-4994-88DD-D39E654BD93B}"/>
              </a:ext>
            </a:extLst>
          </p:cNvPr>
          <p:cNvSpPr/>
          <p:nvPr/>
        </p:nvSpPr>
        <p:spPr>
          <a:xfrm>
            <a:off x="3187815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69DC493-D04A-4707-AE2F-8C1DBCD02013}"/>
              </a:ext>
            </a:extLst>
          </p:cNvPr>
          <p:cNvSpPr/>
          <p:nvPr/>
        </p:nvSpPr>
        <p:spPr>
          <a:xfrm>
            <a:off x="5075337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79E9D55-6052-42D8-A7E6-4A4A5C87AAB1}"/>
              </a:ext>
            </a:extLst>
          </p:cNvPr>
          <p:cNvSpPr/>
          <p:nvPr/>
        </p:nvSpPr>
        <p:spPr>
          <a:xfrm>
            <a:off x="725508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6FDA9BD-12CB-4EF4-A38D-DF8476C6D58B}"/>
              </a:ext>
            </a:extLst>
          </p:cNvPr>
          <p:cNvSpPr/>
          <p:nvPr/>
        </p:nvSpPr>
        <p:spPr>
          <a:xfrm>
            <a:off x="5075337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EC69FBD-E1C8-488E-A0BC-ED6B97D2117C}"/>
              </a:ext>
            </a:extLst>
          </p:cNvPr>
          <p:cNvSpPr/>
          <p:nvPr/>
        </p:nvSpPr>
        <p:spPr>
          <a:xfrm>
            <a:off x="725508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A69E3A5-5B05-4C01-866F-C919283FE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" y="3851792"/>
            <a:ext cx="1006635" cy="119543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3358436-BB02-4029-95BE-25E554B44EE1}"/>
              </a:ext>
            </a:extLst>
          </p:cNvPr>
          <p:cNvSpPr txBox="1"/>
          <p:nvPr/>
        </p:nvSpPr>
        <p:spPr>
          <a:xfrm>
            <a:off x="33555" y="2334282"/>
            <a:ext cx="1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Kontrola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21AF878-350D-47FF-B84A-FEA42236DF3F}"/>
              </a:ext>
            </a:extLst>
          </p:cNvPr>
          <p:cNvSpPr/>
          <p:nvPr/>
        </p:nvSpPr>
        <p:spPr>
          <a:xfrm>
            <a:off x="1385739" y="6135910"/>
            <a:ext cx="8616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blocks=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blok</a:t>
            </a:r>
            <a:r>
              <a:rPr lang="cs-CZ" dirty="0"/>
              <a:t>, </a:t>
            </a:r>
            <a:r>
              <a:rPr lang="en-US" dirty="0"/>
              <a:t>plots=Plots(strata=</a:t>
            </a:r>
            <a:r>
              <a:rPr lang="cs-CZ" dirty="0"/>
              <a:t>plocha</a:t>
            </a:r>
            <a:r>
              <a:rPr lang="en-US" dirty="0"/>
              <a:t>,type=„</a:t>
            </a:r>
            <a:r>
              <a:rPr lang="cs-CZ" dirty="0"/>
              <a:t>free</a:t>
            </a:r>
            <a:r>
              <a:rPr lang="en-US" dirty="0"/>
              <a:t>"),within=Within(type=„</a:t>
            </a:r>
            <a:r>
              <a:rPr lang="cs-CZ" dirty="0"/>
              <a:t>free</a:t>
            </a:r>
            <a:r>
              <a:rPr lang="en-US"/>
              <a:t>“/series)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CB0AF9-CF56-4F94-B5C9-4D822BADF848}"/>
              </a:ext>
            </a:extLst>
          </p:cNvPr>
          <p:cNvSpPr txBox="1"/>
          <p:nvPr/>
        </p:nvSpPr>
        <p:spPr>
          <a:xfrm>
            <a:off x="9742447" y="3998782"/>
            <a:ext cx="20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Vše co skládá interakci musí být jako </a:t>
            </a:r>
            <a:r>
              <a:rPr lang="cs-CZ" dirty="0" err="1">
                <a:solidFill>
                  <a:srgbClr val="FF0000"/>
                </a:solidFill>
              </a:rPr>
              <a:t>kovariáta</a:t>
            </a:r>
            <a:r>
              <a:rPr lang="cs-CZ" dirty="0">
                <a:solidFill>
                  <a:srgbClr val="FF0000"/>
                </a:solidFill>
              </a:rPr>
              <a:t>, tj. čas a pastva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Plocha jako </a:t>
            </a:r>
            <a:r>
              <a:rPr lang="cs-CZ" dirty="0" err="1">
                <a:solidFill>
                  <a:srgbClr val="FF0000"/>
                </a:solidFill>
              </a:rPr>
              <a:t>kovariáta</a:t>
            </a:r>
            <a:endParaRPr lang="cs-CZ" dirty="0">
              <a:solidFill>
                <a:srgbClr val="FF0000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091DB7A0-22E7-4CF1-902D-E80D0EA30B62}"/>
              </a:ext>
            </a:extLst>
          </p:cNvPr>
          <p:cNvGrpSpPr/>
          <p:nvPr/>
        </p:nvGrpSpPr>
        <p:grpSpPr>
          <a:xfrm>
            <a:off x="2197916" y="2684477"/>
            <a:ext cx="663078" cy="730409"/>
            <a:chOff x="2197916" y="2684477"/>
            <a:chExt cx="663078" cy="730409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2F915F22-6BD2-4BBE-8D9A-EB48515BCC80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335E85D0-D3B1-4073-86E7-8430C4D972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A13813B9-63C3-4C4E-BDB2-7B7DFCE4FC7F}"/>
              </a:ext>
            </a:extLst>
          </p:cNvPr>
          <p:cNvGrpSpPr/>
          <p:nvPr/>
        </p:nvGrpSpPr>
        <p:grpSpPr>
          <a:xfrm>
            <a:off x="5974350" y="2703614"/>
            <a:ext cx="663078" cy="730409"/>
            <a:chOff x="2197916" y="2684477"/>
            <a:chExt cx="663078" cy="730409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2A39F73D-194A-40F3-9D1F-D2DAE570826D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A5848866-1DFA-49AE-B88D-E35BC3691D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61EF959-A8C8-46C5-9CCD-12FE9DA3292E}"/>
              </a:ext>
            </a:extLst>
          </p:cNvPr>
          <p:cNvGrpSpPr/>
          <p:nvPr/>
        </p:nvGrpSpPr>
        <p:grpSpPr>
          <a:xfrm>
            <a:off x="4137161" y="2753818"/>
            <a:ext cx="663078" cy="730409"/>
            <a:chOff x="2197916" y="2684477"/>
            <a:chExt cx="663078" cy="730409"/>
          </a:xfrm>
        </p:grpSpPr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273FAF54-9ABA-4E68-8215-F962D630F6DC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7B42AC45-3EC9-4895-A54A-498A9FB29B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4E3AC99D-AB66-4B55-A4BE-D94FD5FE72B9}"/>
              </a:ext>
            </a:extLst>
          </p:cNvPr>
          <p:cNvGrpSpPr/>
          <p:nvPr/>
        </p:nvGrpSpPr>
        <p:grpSpPr>
          <a:xfrm>
            <a:off x="8197432" y="2703614"/>
            <a:ext cx="663078" cy="730409"/>
            <a:chOff x="2197916" y="2684477"/>
            <a:chExt cx="663078" cy="730409"/>
          </a:xfrm>
        </p:grpSpPr>
        <p:sp>
          <p:nvSpPr>
            <p:cNvPr id="39" name="Volný tvar: obrazec 38">
              <a:extLst>
                <a:ext uri="{FF2B5EF4-FFF2-40B4-BE49-F238E27FC236}">
                  <a16:creationId xmlns:a16="http://schemas.microsoft.com/office/drawing/2014/main" id="{F1844B6C-95D9-4DE6-B32D-D8AFC99E82F7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0" name="Přímá spojnice se šipkou 39">
              <a:extLst>
                <a:ext uri="{FF2B5EF4-FFF2-40B4-BE49-F238E27FC236}">
                  <a16:creationId xmlns:a16="http://schemas.microsoft.com/office/drawing/2014/main" id="{AE329D1E-474C-429A-BA3E-DBF6F06034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35C6F851-EBC4-4579-B6E1-F67926E86F54}"/>
              </a:ext>
            </a:extLst>
          </p:cNvPr>
          <p:cNvGrpSpPr/>
          <p:nvPr/>
        </p:nvGrpSpPr>
        <p:grpSpPr>
          <a:xfrm>
            <a:off x="8180654" y="4627337"/>
            <a:ext cx="663078" cy="730409"/>
            <a:chOff x="2197916" y="2684477"/>
            <a:chExt cx="663078" cy="730409"/>
          </a:xfrm>
        </p:grpSpPr>
        <p:sp>
          <p:nvSpPr>
            <p:cNvPr id="42" name="Volný tvar: obrazec 41">
              <a:extLst>
                <a:ext uri="{FF2B5EF4-FFF2-40B4-BE49-F238E27FC236}">
                  <a16:creationId xmlns:a16="http://schemas.microsoft.com/office/drawing/2014/main" id="{983C3856-4A12-487C-AE46-0DEED0F6A35D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C2AF12F2-F1E7-46A1-B40C-9953C8DB82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C0F1E513-A7B2-4EC6-8B8D-FD14CAFEE410}"/>
              </a:ext>
            </a:extLst>
          </p:cNvPr>
          <p:cNvGrpSpPr/>
          <p:nvPr/>
        </p:nvGrpSpPr>
        <p:grpSpPr>
          <a:xfrm>
            <a:off x="6003711" y="4710397"/>
            <a:ext cx="663078" cy="730409"/>
            <a:chOff x="2197916" y="2684477"/>
            <a:chExt cx="663078" cy="730409"/>
          </a:xfrm>
        </p:grpSpPr>
        <p:sp>
          <p:nvSpPr>
            <p:cNvPr id="45" name="Volný tvar: obrazec 44">
              <a:extLst>
                <a:ext uri="{FF2B5EF4-FFF2-40B4-BE49-F238E27FC236}">
                  <a16:creationId xmlns:a16="http://schemas.microsoft.com/office/drawing/2014/main" id="{C8E52866-01D7-4595-B43E-51D49E308F4E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0BE900A3-6105-4597-8CB4-916E48C174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523CADE0-9616-4948-BC09-DCF138720B61}"/>
              </a:ext>
            </a:extLst>
          </p:cNvPr>
          <p:cNvGrpSpPr/>
          <p:nvPr/>
        </p:nvGrpSpPr>
        <p:grpSpPr>
          <a:xfrm>
            <a:off x="4139241" y="4745701"/>
            <a:ext cx="663078" cy="730409"/>
            <a:chOff x="2197916" y="2684477"/>
            <a:chExt cx="663078" cy="730409"/>
          </a:xfrm>
        </p:grpSpPr>
        <p:sp>
          <p:nvSpPr>
            <p:cNvPr id="48" name="Volný tvar: obrazec 47">
              <a:extLst>
                <a:ext uri="{FF2B5EF4-FFF2-40B4-BE49-F238E27FC236}">
                  <a16:creationId xmlns:a16="http://schemas.microsoft.com/office/drawing/2014/main" id="{D4719572-BB4E-4125-BB4B-C20C83C0FCC7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7F1B3FA8-426A-4F95-9617-8E0B28A322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911B97A3-39D8-4AD1-9DCE-EAD1A8C23FC8}"/>
              </a:ext>
            </a:extLst>
          </p:cNvPr>
          <p:cNvGrpSpPr/>
          <p:nvPr/>
        </p:nvGrpSpPr>
        <p:grpSpPr>
          <a:xfrm>
            <a:off x="2242314" y="4710397"/>
            <a:ext cx="663078" cy="730409"/>
            <a:chOff x="2197916" y="2684477"/>
            <a:chExt cx="663078" cy="730409"/>
          </a:xfrm>
        </p:grpSpPr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7358503B-4FFD-4178-BD37-3EB18F02FC2C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2" name="Přímá spojnice se šipkou 51">
              <a:extLst>
                <a:ext uri="{FF2B5EF4-FFF2-40B4-BE49-F238E27FC236}">
                  <a16:creationId xmlns:a16="http://schemas.microsoft.com/office/drawing/2014/main" id="{01B1C816-47E3-40EA-8294-7C356EEE7F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5A9E67D6-FF43-4D14-AA2F-C8A23A712366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1883328" y="3061982"/>
            <a:ext cx="0" cy="844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3F2B5911-3262-4110-A4B5-81BB406D6A29}"/>
              </a:ext>
            </a:extLst>
          </p:cNvPr>
          <p:cNvCxnSpPr/>
          <p:nvPr/>
        </p:nvCxnSpPr>
        <p:spPr>
          <a:xfrm>
            <a:off x="3783432" y="3068818"/>
            <a:ext cx="0" cy="844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8F7296A7-45BB-4325-838F-F8F10F4C3276}"/>
              </a:ext>
            </a:extLst>
          </p:cNvPr>
          <p:cNvCxnSpPr/>
          <p:nvPr/>
        </p:nvCxnSpPr>
        <p:spPr>
          <a:xfrm>
            <a:off x="5693788" y="3068818"/>
            <a:ext cx="0" cy="844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0FF1EEAD-9976-4074-9304-500CB692193F}"/>
              </a:ext>
            </a:extLst>
          </p:cNvPr>
          <p:cNvCxnSpPr/>
          <p:nvPr/>
        </p:nvCxnSpPr>
        <p:spPr>
          <a:xfrm>
            <a:off x="7860947" y="3068818"/>
            <a:ext cx="0" cy="844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8909F8-2886-4A51-AA14-ED27951E5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352"/>
    </mc:Choice>
    <mc:Fallback xmlns="">
      <p:transition spd="slow" advTm="53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9A7D0-D497-46E4-8969-7B07EB53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758A9B-957E-48EA-9351-92AF3EDE3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"</a:t>
            </a:r>
            <a:r>
              <a:rPr lang="cs-CZ" i="1" dirty="0"/>
              <a:t>BACI" </a:t>
            </a:r>
            <a:r>
              <a:rPr lang="cs-CZ" i="1" dirty="0" err="1"/>
              <a:t>designs</a:t>
            </a:r>
            <a:r>
              <a:rPr lang="cs-CZ" i="1" dirty="0"/>
              <a:t> – </a:t>
            </a:r>
            <a:r>
              <a:rPr lang="cs-CZ" i="1" dirty="0" err="1"/>
              <a:t>before-after</a:t>
            </a:r>
            <a:r>
              <a:rPr lang="cs-CZ" i="1" dirty="0"/>
              <a:t> </a:t>
            </a:r>
            <a:r>
              <a:rPr lang="cs-CZ" i="1" dirty="0" err="1"/>
              <a:t>control</a:t>
            </a:r>
            <a:r>
              <a:rPr lang="cs-CZ" i="1" dirty="0"/>
              <a:t> </a:t>
            </a:r>
            <a:r>
              <a:rPr lang="cs-CZ" i="1" dirty="0" err="1"/>
              <a:t>impact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108CD3-6CD7-43E6-AAFA-5C1D735A7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32"/>
    </mc:Choice>
    <mc:Fallback xmlns="">
      <p:transition spd="slow" advTm="27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CACEC-55F6-487D-9384-54A98E9F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Vliv času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947C65E-C91B-4E1B-A390-C0855AB9FD92}"/>
              </a:ext>
            </a:extLst>
          </p:cNvPr>
          <p:cNvSpPr/>
          <p:nvPr/>
        </p:nvSpPr>
        <p:spPr>
          <a:xfrm>
            <a:off x="130029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60A45A9-403E-4FC6-B36D-D5DA3EE9CA5A}"/>
              </a:ext>
            </a:extLst>
          </p:cNvPr>
          <p:cNvSpPr/>
          <p:nvPr/>
        </p:nvSpPr>
        <p:spPr>
          <a:xfrm>
            <a:off x="130029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703EAA-02D7-4491-97CC-18CEB5213A7C}"/>
              </a:ext>
            </a:extLst>
          </p:cNvPr>
          <p:cNvSpPr/>
          <p:nvPr/>
        </p:nvSpPr>
        <p:spPr>
          <a:xfrm>
            <a:off x="3187815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ACA5911-6148-4994-88DD-D39E654BD93B}"/>
              </a:ext>
            </a:extLst>
          </p:cNvPr>
          <p:cNvSpPr/>
          <p:nvPr/>
        </p:nvSpPr>
        <p:spPr>
          <a:xfrm>
            <a:off x="3187815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69DC493-D04A-4707-AE2F-8C1DBCD02013}"/>
              </a:ext>
            </a:extLst>
          </p:cNvPr>
          <p:cNvSpPr/>
          <p:nvPr/>
        </p:nvSpPr>
        <p:spPr>
          <a:xfrm>
            <a:off x="5075337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79E9D55-6052-42D8-A7E6-4A4A5C87AAB1}"/>
              </a:ext>
            </a:extLst>
          </p:cNvPr>
          <p:cNvSpPr/>
          <p:nvPr/>
        </p:nvSpPr>
        <p:spPr>
          <a:xfrm>
            <a:off x="7255083" y="1975914"/>
            <a:ext cx="1166069" cy="1086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6FDA9BD-12CB-4EF4-A38D-DF8476C6D58B}"/>
              </a:ext>
            </a:extLst>
          </p:cNvPr>
          <p:cNvSpPr/>
          <p:nvPr/>
        </p:nvSpPr>
        <p:spPr>
          <a:xfrm>
            <a:off x="5075337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EC69FBD-E1C8-488E-A0BC-ED6B97D2117C}"/>
              </a:ext>
            </a:extLst>
          </p:cNvPr>
          <p:cNvSpPr/>
          <p:nvPr/>
        </p:nvSpPr>
        <p:spPr>
          <a:xfrm>
            <a:off x="7255083" y="3906474"/>
            <a:ext cx="1166069" cy="1086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A69E3A5-5B05-4C01-866F-C919283FE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" y="3851792"/>
            <a:ext cx="1006635" cy="119543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3358436-BB02-4029-95BE-25E554B44EE1}"/>
              </a:ext>
            </a:extLst>
          </p:cNvPr>
          <p:cNvSpPr txBox="1"/>
          <p:nvPr/>
        </p:nvSpPr>
        <p:spPr>
          <a:xfrm>
            <a:off x="33555" y="2334282"/>
            <a:ext cx="1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Kontrola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21AF878-350D-47FF-B84A-FEA42236DF3F}"/>
              </a:ext>
            </a:extLst>
          </p:cNvPr>
          <p:cNvSpPr/>
          <p:nvPr/>
        </p:nvSpPr>
        <p:spPr>
          <a:xfrm>
            <a:off x="1385739" y="6135910"/>
            <a:ext cx="8616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blocks=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blok</a:t>
            </a:r>
            <a:r>
              <a:rPr lang="cs-CZ" dirty="0"/>
              <a:t>, </a:t>
            </a:r>
            <a:r>
              <a:rPr lang="en-US" dirty="0"/>
              <a:t>plots=Plots(strata=</a:t>
            </a:r>
            <a:r>
              <a:rPr lang="cs-CZ" dirty="0"/>
              <a:t>plocha</a:t>
            </a:r>
            <a:r>
              <a:rPr lang="en-US" dirty="0"/>
              <a:t>,type=„</a:t>
            </a:r>
            <a:r>
              <a:rPr lang="cs-CZ" dirty="0" err="1"/>
              <a:t>none</a:t>
            </a:r>
            <a:r>
              <a:rPr lang="en-US" dirty="0"/>
              <a:t>"),within=Within(type=„</a:t>
            </a:r>
            <a:r>
              <a:rPr lang="cs-CZ" dirty="0"/>
              <a:t>free/</a:t>
            </a:r>
            <a:r>
              <a:rPr lang="cs-CZ" dirty="0" err="1"/>
              <a:t>series</a:t>
            </a:r>
            <a:r>
              <a:rPr lang="en-US" dirty="0"/>
              <a:t>")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CB0AF9-CF56-4F94-B5C9-4D822BADF848}"/>
              </a:ext>
            </a:extLst>
          </p:cNvPr>
          <p:cNvSpPr txBox="1"/>
          <p:nvPr/>
        </p:nvSpPr>
        <p:spPr>
          <a:xfrm>
            <a:off x="9692113" y="3976878"/>
            <a:ext cx="2035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Pastva jako </a:t>
            </a:r>
            <a:r>
              <a:rPr lang="cs-CZ" dirty="0" err="1">
                <a:solidFill>
                  <a:srgbClr val="FF0000"/>
                </a:solidFill>
              </a:rPr>
              <a:t>kovariáta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Plocha jako </a:t>
            </a:r>
            <a:r>
              <a:rPr lang="cs-CZ" dirty="0" err="1">
                <a:solidFill>
                  <a:srgbClr val="FF0000"/>
                </a:solidFill>
              </a:rPr>
              <a:t>kovariáta</a:t>
            </a:r>
            <a:endParaRPr lang="cs-CZ" dirty="0">
              <a:solidFill>
                <a:srgbClr val="FF0000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091DB7A0-22E7-4CF1-902D-E80D0EA30B62}"/>
              </a:ext>
            </a:extLst>
          </p:cNvPr>
          <p:cNvGrpSpPr/>
          <p:nvPr/>
        </p:nvGrpSpPr>
        <p:grpSpPr>
          <a:xfrm>
            <a:off x="2197916" y="2684477"/>
            <a:ext cx="663078" cy="730409"/>
            <a:chOff x="2197916" y="2684477"/>
            <a:chExt cx="663078" cy="730409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2F915F22-6BD2-4BBE-8D9A-EB48515BCC80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335E85D0-D3B1-4073-86E7-8430C4D972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A13813B9-63C3-4C4E-BDB2-7B7DFCE4FC7F}"/>
              </a:ext>
            </a:extLst>
          </p:cNvPr>
          <p:cNvGrpSpPr/>
          <p:nvPr/>
        </p:nvGrpSpPr>
        <p:grpSpPr>
          <a:xfrm>
            <a:off x="5974350" y="2703614"/>
            <a:ext cx="663078" cy="730409"/>
            <a:chOff x="2197916" y="2684477"/>
            <a:chExt cx="663078" cy="730409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2A39F73D-194A-40F3-9D1F-D2DAE570826D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A5848866-1DFA-49AE-B88D-E35BC3691D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61EF959-A8C8-46C5-9CCD-12FE9DA3292E}"/>
              </a:ext>
            </a:extLst>
          </p:cNvPr>
          <p:cNvGrpSpPr/>
          <p:nvPr/>
        </p:nvGrpSpPr>
        <p:grpSpPr>
          <a:xfrm>
            <a:off x="4137161" y="2753818"/>
            <a:ext cx="663078" cy="730409"/>
            <a:chOff x="2197916" y="2684477"/>
            <a:chExt cx="663078" cy="730409"/>
          </a:xfrm>
        </p:grpSpPr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273FAF54-9ABA-4E68-8215-F962D630F6DC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7B42AC45-3EC9-4895-A54A-498A9FB29B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4E3AC99D-AB66-4B55-A4BE-D94FD5FE72B9}"/>
              </a:ext>
            </a:extLst>
          </p:cNvPr>
          <p:cNvGrpSpPr/>
          <p:nvPr/>
        </p:nvGrpSpPr>
        <p:grpSpPr>
          <a:xfrm>
            <a:off x="8197432" y="2703614"/>
            <a:ext cx="663078" cy="730409"/>
            <a:chOff x="2197916" y="2684477"/>
            <a:chExt cx="663078" cy="730409"/>
          </a:xfrm>
        </p:grpSpPr>
        <p:sp>
          <p:nvSpPr>
            <p:cNvPr id="39" name="Volný tvar: obrazec 38">
              <a:extLst>
                <a:ext uri="{FF2B5EF4-FFF2-40B4-BE49-F238E27FC236}">
                  <a16:creationId xmlns:a16="http://schemas.microsoft.com/office/drawing/2014/main" id="{F1844B6C-95D9-4DE6-B32D-D8AFC99E82F7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0" name="Přímá spojnice se šipkou 39">
              <a:extLst>
                <a:ext uri="{FF2B5EF4-FFF2-40B4-BE49-F238E27FC236}">
                  <a16:creationId xmlns:a16="http://schemas.microsoft.com/office/drawing/2014/main" id="{AE329D1E-474C-429A-BA3E-DBF6F06034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35C6F851-EBC4-4579-B6E1-F67926E86F54}"/>
              </a:ext>
            </a:extLst>
          </p:cNvPr>
          <p:cNvGrpSpPr/>
          <p:nvPr/>
        </p:nvGrpSpPr>
        <p:grpSpPr>
          <a:xfrm>
            <a:off x="8180654" y="4627337"/>
            <a:ext cx="663078" cy="730409"/>
            <a:chOff x="2197916" y="2684477"/>
            <a:chExt cx="663078" cy="730409"/>
          </a:xfrm>
        </p:grpSpPr>
        <p:sp>
          <p:nvSpPr>
            <p:cNvPr id="42" name="Volný tvar: obrazec 41">
              <a:extLst>
                <a:ext uri="{FF2B5EF4-FFF2-40B4-BE49-F238E27FC236}">
                  <a16:creationId xmlns:a16="http://schemas.microsoft.com/office/drawing/2014/main" id="{983C3856-4A12-487C-AE46-0DEED0F6A35D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C2AF12F2-F1E7-46A1-B40C-9953C8DB82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C0F1E513-A7B2-4EC6-8B8D-FD14CAFEE410}"/>
              </a:ext>
            </a:extLst>
          </p:cNvPr>
          <p:cNvGrpSpPr/>
          <p:nvPr/>
        </p:nvGrpSpPr>
        <p:grpSpPr>
          <a:xfrm>
            <a:off x="6003711" y="4710397"/>
            <a:ext cx="663078" cy="730409"/>
            <a:chOff x="2197916" y="2684477"/>
            <a:chExt cx="663078" cy="730409"/>
          </a:xfrm>
        </p:grpSpPr>
        <p:sp>
          <p:nvSpPr>
            <p:cNvPr id="45" name="Volný tvar: obrazec 44">
              <a:extLst>
                <a:ext uri="{FF2B5EF4-FFF2-40B4-BE49-F238E27FC236}">
                  <a16:creationId xmlns:a16="http://schemas.microsoft.com/office/drawing/2014/main" id="{C8E52866-01D7-4595-B43E-51D49E308F4E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0BE900A3-6105-4597-8CB4-916E48C174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523CADE0-9616-4948-BC09-DCF138720B61}"/>
              </a:ext>
            </a:extLst>
          </p:cNvPr>
          <p:cNvGrpSpPr/>
          <p:nvPr/>
        </p:nvGrpSpPr>
        <p:grpSpPr>
          <a:xfrm>
            <a:off x="4139241" y="4745701"/>
            <a:ext cx="663078" cy="730409"/>
            <a:chOff x="2197916" y="2684477"/>
            <a:chExt cx="663078" cy="730409"/>
          </a:xfrm>
        </p:grpSpPr>
        <p:sp>
          <p:nvSpPr>
            <p:cNvPr id="48" name="Volný tvar: obrazec 47">
              <a:extLst>
                <a:ext uri="{FF2B5EF4-FFF2-40B4-BE49-F238E27FC236}">
                  <a16:creationId xmlns:a16="http://schemas.microsoft.com/office/drawing/2014/main" id="{D4719572-BB4E-4125-BB4B-C20C83C0FCC7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7F1B3FA8-426A-4F95-9617-8E0B28A322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911B97A3-39D8-4AD1-9DCE-EAD1A8C23FC8}"/>
              </a:ext>
            </a:extLst>
          </p:cNvPr>
          <p:cNvGrpSpPr/>
          <p:nvPr/>
        </p:nvGrpSpPr>
        <p:grpSpPr>
          <a:xfrm>
            <a:off x="2242314" y="4710397"/>
            <a:ext cx="663078" cy="730409"/>
            <a:chOff x="2197916" y="2684477"/>
            <a:chExt cx="663078" cy="730409"/>
          </a:xfrm>
        </p:grpSpPr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7358503B-4FFD-4178-BD37-3EB18F02FC2C}"/>
                </a:ext>
              </a:extLst>
            </p:cNvPr>
            <p:cNvSpPr/>
            <p:nvPr/>
          </p:nvSpPr>
          <p:spPr>
            <a:xfrm>
              <a:off x="2197916" y="2684477"/>
              <a:ext cx="663078" cy="730409"/>
            </a:xfrm>
            <a:custGeom>
              <a:avLst/>
              <a:gdLst>
                <a:gd name="connsiteX0" fmla="*/ 276836 w 663078"/>
                <a:gd name="connsiteY0" fmla="*/ 0 h 730409"/>
                <a:gd name="connsiteX1" fmla="*/ 662730 w 663078"/>
                <a:gd name="connsiteY1" fmla="*/ 285226 h 730409"/>
                <a:gd name="connsiteX2" fmla="*/ 218113 w 663078"/>
                <a:gd name="connsiteY2" fmla="*/ 729842 h 730409"/>
                <a:gd name="connsiteX3" fmla="*/ 0 w 663078"/>
                <a:gd name="connsiteY3" fmla="*/ 385894 h 730409"/>
                <a:gd name="connsiteX4" fmla="*/ 0 w 663078"/>
                <a:gd name="connsiteY4" fmla="*/ 385894 h 7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078" h="730409">
                  <a:moveTo>
                    <a:pt x="276836" y="0"/>
                  </a:moveTo>
                  <a:cubicBezTo>
                    <a:pt x="474676" y="81793"/>
                    <a:pt x="672517" y="163586"/>
                    <a:pt x="662730" y="285226"/>
                  </a:cubicBezTo>
                  <a:cubicBezTo>
                    <a:pt x="652943" y="406866"/>
                    <a:pt x="328568" y="713064"/>
                    <a:pt x="218113" y="729842"/>
                  </a:cubicBezTo>
                  <a:cubicBezTo>
                    <a:pt x="107658" y="746620"/>
                    <a:pt x="0" y="385894"/>
                    <a:pt x="0" y="385894"/>
                  </a:cubicBezTo>
                  <a:lnTo>
                    <a:pt x="0" y="385894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2" name="Přímá spojnice se šipkou 51">
              <a:extLst>
                <a:ext uri="{FF2B5EF4-FFF2-40B4-BE49-F238E27FC236}">
                  <a16:creationId xmlns:a16="http://schemas.microsoft.com/office/drawing/2014/main" id="{01B1C816-47E3-40EA-8294-7C356EEE7F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916" y="3053876"/>
              <a:ext cx="58723" cy="184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508653A-9E7C-4737-8217-E316985FB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3"/>
    </mc:Choice>
    <mc:Fallback xmlns="">
      <p:transition spd="slow" advTm="5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13297-744F-45DE-A093-78C74698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FE27DD-0376-4F78-B399-CF453EA9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(i) co bude testovaná proměnná prostředí</a:t>
            </a:r>
          </a:p>
          <a:p>
            <a:r>
              <a:rPr lang="cs-CZ" dirty="0"/>
              <a:t>(</a:t>
            </a:r>
            <a:r>
              <a:rPr lang="cs-CZ" dirty="0" err="1"/>
              <a:t>ii</a:t>
            </a:r>
            <a:r>
              <a:rPr lang="cs-CZ" dirty="0"/>
              <a:t>) co budou </a:t>
            </a:r>
            <a:r>
              <a:rPr lang="cs-CZ" dirty="0" err="1"/>
              <a:t>kovariáty</a:t>
            </a: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iii</a:t>
            </a:r>
            <a:r>
              <a:rPr lang="cs-CZ" dirty="0"/>
              <a:t>) jaký typ </a:t>
            </a:r>
            <a:r>
              <a:rPr lang="cs-CZ" dirty="0" err="1"/>
              <a:t>randomisace</a:t>
            </a:r>
            <a:endParaRPr lang="cs-CZ" dirty="0"/>
          </a:p>
          <a:p>
            <a:endParaRPr lang="cs-CZ" dirty="0"/>
          </a:p>
          <a:p>
            <a:r>
              <a:rPr lang="cs-CZ" dirty="0"/>
              <a:t>Pro analogii ANOVA nutno udělat více nezávislých testů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63CE283-9864-4EB4-AEA9-BFF9B39C4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0"/>
    </mc:Choice>
    <mc:Fallback xmlns="">
      <p:transition spd="slow" advTm="1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8D604EE-E568-4B62-93DC-F32E09FC57E4}"/>
              </a:ext>
            </a:extLst>
          </p:cNvPr>
          <p:cNvCxnSpPr>
            <a:cxnSpLocks/>
          </p:cNvCxnSpPr>
          <p:nvPr/>
        </p:nvCxnSpPr>
        <p:spPr>
          <a:xfrm flipH="1" flipV="1">
            <a:off x="2004783" y="1451728"/>
            <a:ext cx="21980" cy="4628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DA92AC5-9C98-4DED-98ED-AE8BA1E44586}"/>
              </a:ext>
            </a:extLst>
          </p:cNvPr>
          <p:cNvCxnSpPr>
            <a:cxnSpLocks/>
          </p:cNvCxnSpPr>
          <p:nvPr/>
        </p:nvCxnSpPr>
        <p:spPr>
          <a:xfrm>
            <a:off x="2004783" y="6074789"/>
            <a:ext cx="6008001" cy="54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F7141D1A-E7DE-4910-9589-E9CD223D6D19}"/>
              </a:ext>
            </a:extLst>
          </p:cNvPr>
          <p:cNvSpPr/>
          <p:nvPr/>
        </p:nvSpPr>
        <p:spPr>
          <a:xfrm>
            <a:off x="2253191" y="2385945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5D5D5646-CE1C-4F79-937E-D53E8A2441D1}"/>
              </a:ext>
            </a:extLst>
          </p:cNvPr>
          <p:cNvSpPr/>
          <p:nvPr/>
        </p:nvSpPr>
        <p:spPr>
          <a:xfrm>
            <a:off x="2095894" y="28410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1D2554BE-111B-48B1-8995-D98FCA7E6F4B}"/>
              </a:ext>
            </a:extLst>
          </p:cNvPr>
          <p:cNvSpPr/>
          <p:nvPr/>
        </p:nvSpPr>
        <p:spPr>
          <a:xfrm>
            <a:off x="2764332" y="2861184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52DA378E-07B6-40E9-8E77-8537414E37D2}"/>
              </a:ext>
            </a:extLst>
          </p:cNvPr>
          <p:cNvSpPr/>
          <p:nvPr/>
        </p:nvSpPr>
        <p:spPr>
          <a:xfrm>
            <a:off x="2681926" y="31155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95E916F7-A322-41A2-A8BA-A10763691054}"/>
              </a:ext>
            </a:extLst>
          </p:cNvPr>
          <p:cNvSpPr/>
          <p:nvPr/>
        </p:nvSpPr>
        <p:spPr>
          <a:xfrm>
            <a:off x="2438390" y="3305452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3D9E97E0-F1C0-403F-9C28-B7257168BF3D}"/>
              </a:ext>
            </a:extLst>
          </p:cNvPr>
          <p:cNvSpPr/>
          <p:nvPr/>
        </p:nvSpPr>
        <p:spPr>
          <a:xfrm>
            <a:off x="2986726" y="34203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59A20E09-2F07-42CC-9A17-50B037D7A634}"/>
              </a:ext>
            </a:extLst>
          </p:cNvPr>
          <p:cNvSpPr/>
          <p:nvPr/>
        </p:nvSpPr>
        <p:spPr>
          <a:xfrm>
            <a:off x="3382669" y="3337134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21694C13-DE35-4402-BBE6-8773312D878E}"/>
              </a:ext>
            </a:extLst>
          </p:cNvPr>
          <p:cNvSpPr/>
          <p:nvPr/>
        </p:nvSpPr>
        <p:spPr>
          <a:xfrm>
            <a:off x="3291526" y="37251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E6F18D21-5BC5-4C6E-B8AD-DC806CB60C33}"/>
              </a:ext>
            </a:extLst>
          </p:cNvPr>
          <p:cNvSpPr/>
          <p:nvPr/>
        </p:nvSpPr>
        <p:spPr>
          <a:xfrm>
            <a:off x="3443926" y="38775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465FF5F7-DDE6-4772-BED6-F6B6F831A4D5}"/>
              </a:ext>
            </a:extLst>
          </p:cNvPr>
          <p:cNvSpPr/>
          <p:nvPr/>
        </p:nvSpPr>
        <p:spPr>
          <a:xfrm>
            <a:off x="4039421" y="3888435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9CFDB9FC-4461-4AAE-A196-3E3B2ACF297E}"/>
              </a:ext>
            </a:extLst>
          </p:cNvPr>
          <p:cNvSpPr/>
          <p:nvPr/>
        </p:nvSpPr>
        <p:spPr>
          <a:xfrm>
            <a:off x="3927437" y="4322977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ADAC61EA-3F3D-434C-9884-0BB1536A20FD}"/>
              </a:ext>
            </a:extLst>
          </p:cNvPr>
          <p:cNvSpPr/>
          <p:nvPr/>
        </p:nvSpPr>
        <p:spPr>
          <a:xfrm>
            <a:off x="3766045" y="3872237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58CC720-DD6E-4297-B3D2-EB66E80F08E7}"/>
              </a:ext>
            </a:extLst>
          </p:cNvPr>
          <p:cNvSpPr/>
          <p:nvPr/>
        </p:nvSpPr>
        <p:spPr>
          <a:xfrm>
            <a:off x="4196524" y="4175857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DDC4B98F-98FB-4DF4-9857-3D54A07E5B8B}"/>
              </a:ext>
            </a:extLst>
          </p:cNvPr>
          <p:cNvSpPr/>
          <p:nvPr/>
        </p:nvSpPr>
        <p:spPr>
          <a:xfrm>
            <a:off x="4205926" y="46395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B43275B2-9ED6-4EA4-A3AE-FF209EC0C8C2}"/>
              </a:ext>
            </a:extLst>
          </p:cNvPr>
          <p:cNvSpPr/>
          <p:nvPr/>
        </p:nvSpPr>
        <p:spPr>
          <a:xfrm>
            <a:off x="4491457" y="4414998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00366CA6-2251-458D-831F-38DFF6E8B488}"/>
              </a:ext>
            </a:extLst>
          </p:cNvPr>
          <p:cNvSpPr/>
          <p:nvPr/>
        </p:nvSpPr>
        <p:spPr>
          <a:xfrm>
            <a:off x="4510726" y="494435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290FA2E8-22F5-447C-A7E5-E8F903FDD9B8}"/>
              </a:ext>
            </a:extLst>
          </p:cNvPr>
          <p:cNvSpPr/>
          <p:nvPr/>
        </p:nvSpPr>
        <p:spPr>
          <a:xfrm>
            <a:off x="4710284" y="480420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F5D66F88-085E-4FB7-8E36-3651987F9402}"/>
              </a:ext>
            </a:extLst>
          </p:cNvPr>
          <p:cNvSpPr/>
          <p:nvPr/>
        </p:nvSpPr>
        <p:spPr>
          <a:xfrm>
            <a:off x="4947514" y="5124869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Hvězda: pěticípá 28">
            <a:extLst>
              <a:ext uri="{FF2B5EF4-FFF2-40B4-BE49-F238E27FC236}">
                <a16:creationId xmlns:a16="http://schemas.microsoft.com/office/drawing/2014/main" id="{86108B73-8FB8-478B-A645-9642486029DD}"/>
              </a:ext>
            </a:extLst>
          </p:cNvPr>
          <p:cNvSpPr/>
          <p:nvPr/>
        </p:nvSpPr>
        <p:spPr>
          <a:xfrm>
            <a:off x="5186310" y="5656458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C395A6B1-7F7E-4F01-AB2B-DE0CA8CC8C86}"/>
              </a:ext>
            </a:extLst>
          </p:cNvPr>
          <p:cNvSpPr/>
          <p:nvPr/>
        </p:nvSpPr>
        <p:spPr>
          <a:xfrm>
            <a:off x="5641189" y="5471004"/>
            <a:ext cx="311076" cy="3110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1FD7FC6C-C087-4B45-A6C9-A7188D442233}"/>
              </a:ext>
            </a:extLst>
          </p:cNvPr>
          <p:cNvSpPr/>
          <p:nvPr/>
        </p:nvSpPr>
        <p:spPr>
          <a:xfrm>
            <a:off x="2206648" y="3043679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Hvězda: pěticípá 45">
            <a:extLst>
              <a:ext uri="{FF2B5EF4-FFF2-40B4-BE49-F238E27FC236}">
                <a16:creationId xmlns:a16="http://schemas.microsoft.com/office/drawing/2014/main" id="{393071B4-068F-4991-B40F-A39338EEE046}"/>
              </a:ext>
            </a:extLst>
          </p:cNvPr>
          <p:cNvSpPr/>
          <p:nvPr/>
        </p:nvSpPr>
        <p:spPr>
          <a:xfrm>
            <a:off x="2238850" y="3524987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Hvězda: pěticípá 46">
            <a:extLst>
              <a:ext uri="{FF2B5EF4-FFF2-40B4-BE49-F238E27FC236}">
                <a16:creationId xmlns:a16="http://schemas.microsoft.com/office/drawing/2014/main" id="{BF29617E-299B-4AD1-8493-21B6D7C347C7}"/>
              </a:ext>
            </a:extLst>
          </p:cNvPr>
          <p:cNvSpPr/>
          <p:nvPr/>
        </p:nvSpPr>
        <p:spPr>
          <a:xfrm>
            <a:off x="2634022" y="3450015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Hvězda: pěticípá 47">
            <a:extLst>
              <a:ext uri="{FF2B5EF4-FFF2-40B4-BE49-F238E27FC236}">
                <a16:creationId xmlns:a16="http://schemas.microsoft.com/office/drawing/2014/main" id="{E9273B5D-5982-4909-83B1-043F3D66BA66}"/>
              </a:ext>
            </a:extLst>
          </p:cNvPr>
          <p:cNvSpPr/>
          <p:nvPr/>
        </p:nvSpPr>
        <p:spPr>
          <a:xfrm>
            <a:off x="2628500" y="3886200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Hvězda: pěticípá 48">
            <a:extLst>
              <a:ext uri="{FF2B5EF4-FFF2-40B4-BE49-F238E27FC236}">
                <a16:creationId xmlns:a16="http://schemas.microsoft.com/office/drawing/2014/main" id="{C4135739-B7DC-47A1-96F3-050171CC3F58}"/>
              </a:ext>
            </a:extLst>
          </p:cNvPr>
          <p:cNvSpPr/>
          <p:nvPr/>
        </p:nvSpPr>
        <p:spPr>
          <a:xfrm>
            <a:off x="3109275" y="3906455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Hvězda: pěticípá 49">
            <a:extLst>
              <a:ext uri="{FF2B5EF4-FFF2-40B4-BE49-F238E27FC236}">
                <a16:creationId xmlns:a16="http://schemas.microsoft.com/office/drawing/2014/main" id="{44A5F922-D1DE-484F-8AC7-F18F3C6589BA}"/>
              </a:ext>
            </a:extLst>
          </p:cNvPr>
          <p:cNvSpPr/>
          <p:nvPr/>
        </p:nvSpPr>
        <p:spPr>
          <a:xfrm>
            <a:off x="2933300" y="4191000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Hvězda: pěticípá 50">
            <a:extLst>
              <a:ext uri="{FF2B5EF4-FFF2-40B4-BE49-F238E27FC236}">
                <a16:creationId xmlns:a16="http://schemas.microsoft.com/office/drawing/2014/main" id="{AEA86B8B-5376-4722-8727-3F4105C599AD}"/>
              </a:ext>
            </a:extLst>
          </p:cNvPr>
          <p:cNvSpPr/>
          <p:nvPr/>
        </p:nvSpPr>
        <p:spPr>
          <a:xfrm>
            <a:off x="3490275" y="4201214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Hvězda: pěticípá 51">
            <a:extLst>
              <a:ext uri="{FF2B5EF4-FFF2-40B4-BE49-F238E27FC236}">
                <a16:creationId xmlns:a16="http://schemas.microsoft.com/office/drawing/2014/main" id="{BECADA18-C6BF-4B93-90E7-4E590B69A8D3}"/>
              </a:ext>
            </a:extLst>
          </p:cNvPr>
          <p:cNvSpPr/>
          <p:nvPr/>
        </p:nvSpPr>
        <p:spPr>
          <a:xfrm>
            <a:off x="3238100" y="4495800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Hvězda: pěticípá 52">
            <a:extLst>
              <a:ext uri="{FF2B5EF4-FFF2-40B4-BE49-F238E27FC236}">
                <a16:creationId xmlns:a16="http://schemas.microsoft.com/office/drawing/2014/main" id="{10FED783-3049-4852-8D65-A783C25ADB94}"/>
              </a:ext>
            </a:extLst>
          </p:cNvPr>
          <p:cNvSpPr/>
          <p:nvPr/>
        </p:nvSpPr>
        <p:spPr>
          <a:xfrm>
            <a:off x="3664237" y="4591676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Hvězda: pěticípá 53">
            <a:extLst>
              <a:ext uri="{FF2B5EF4-FFF2-40B4-BE49-F238E27FC236}">
                <a16:creationId xmlns:a16="http://schemas.microsoft.com/office/drawing/2014/main" id="{B51B094A-5F1B-49EB-BC7D-E1CB63CD2C3E}"/>
              </a:ext>
            </a:extLst>
          </p:cNvPr>
          <p:cNvSpPr/>
          <p:nvPr/>
        </p:nvSpPr>
        <p:spPr>
          <a:xfrm>
            <a:off x="3458898" y="4933127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Hvězda: pěticípá 54">
            <a:extLst>
              <a:ext uri="{FF2B5EF4-FFF2-40B4-BE49-F238E27FC236}">
                <a16:creationId xmlns:a16="http://schemas.microsoft.com/office/drawing/2014/main" id="{87B13477-129F-40A5-B870-A3110F511CB5}"/>
              </a:ext>
            </a:extLst>
          </p:cNvPr>
          <p:cNvSpPr/>
          <p:nvPr/>
        </p:nvSpPr>
        <p:spPr>
          <a:xfrm>
            <a:off x="3695300" y="4953000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Hvězda: pěticípá 55">
            <a:extLst>
              <a:ext uri="{FF2B5EF4-FFF2-40B4-BE49-F238E27FC236}">
                <a16:creationId xmlns:a16="http://schemas.microsoft.com/office/drawing/2014/main" id="{6674BE05-2A24-4981-BE07-E43213AEB3A3}"/>
              </a:ext>
            </a:extLst>
          </p:cNvPr>
          <p:cNvSpPr/>
          <p:nvPr/>
        </p:nvSpPr>
        <p:spPr>
          <a:xfrm>
            <a:off x="4046085" y="4841843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Hvězda: pěticípá 56">
            <a:extLst>
              <a:ext uri="{FF2B5EF4-FFF2-40B4-BE49-F238E27FC236}">
                <a16:creationId xmlns:a16="http://schemas.microsoft.com/office/drawing/2014/main" id="{DB63FA4D-DB8F-49CD-AA65-E6DDDEF6F73F}"/>
              </a:ext>
            </a:extLst>
          </p:cNvPr>
          <p:cNvSpPr/>
          <p:nvPr/>
        </p:nvSpPr>
        <p:spPr>
          <a:xfrm>
            <a:off x="3849317" y="5438087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Hvězda: pěticípá 57">
            <a:extLst>
              <a:ext uri="{FF2B5EF4-FFF2-40B4-BE49-F238E27FC236}">
                <a16:creationId xmlns:a16="http://schemas.microsoft.com/office/drawing/2014/main" id="{56CBB8DF-E4F8-42FF-B158-5FF28A6B5142}"/>
              </a:ext>
            </a:extLst>
          </p:cNvPr>
          <p:cNvSpPr/>
          <p:nvPr/>
        </p:nvSpPr>
        <p:spPr>
          <a:xfrm>
            <a:off x="4170617" y="5136356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Hvězda: pěticípá 58">
            <a:extLst>
              <a:ext uri="{FF2B5EF4-FFF2-40B4-BE49-F238E27FC236}">
                <a16:creationId xmlns:a16="http://schemas.microsoft.com/office/drawing/2014/main" id="{D65CCE10-7203-43F4-8FFD-8C1347D57ABE}"/>
              </a:ext>
            </a:extLst>
          </p:cNvPr>
          <p:cNvSpPr/>
          <p:nvPr/>
        </p:nvSpPr>
        <p:spPr>
          <a:xfrm>
            <a:off x="4493459" y="5420561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Hvězda: pěticípá 59">
            <a:extLst>
              <a:ext uri="{FF2B5EF4-FFF2-40B4-BE49-F238E27FC236}">
                <a16:creationId xmlns:a16="http://schemas.microsoft.com/office/drawing/2014/main" id="{456F8DD8-8618-42B2-B917-ABAC177E2CD5}"/>
              </a:ext>
            </a:extLst>
          </p:cNvPr>
          <p:cNvSpPr/>
          <p:nvPr/>
        </p:nvSpPr>
        <p:spPr>
          <a:xfrm>
            <a:off x="4723613" y="5713429"/>
            <a:ext cx="311076" cy="3110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Hvězda: pěticípá 60">
            <a:extLst>
              <a:ext uri="{FF2B5EF4-FFF2-40B4-BE49-F238E27FC236}">
                <a16:creationId xmlns:a16="http://schemas.microsoft.com/office/drawing/2014/main" id="{550E46F1-C0DF-47CB-AD06-739D2CE46AF5}"/>
              </a:ext>
            </a:extLst>
          </p:cNvPr>
          <p:cNvSpPr/>
          <p:nvPr/>
        </p:nvSpPr>
        <p:spPr>
          <a:xfrm>
            <a:off x="2124186" y="3906455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Hvězda: pěticípá 61">
            <a:extLst>
              <a:ext uri="{FF2B5EF4-FFF2-40B4-BE49-F238E27FC236}">
                <a16:creationId xmlns:a16="http://schemas.microsoft.com/office/drawing/2014/main" id="{59501E1B-57AA-463C-B682-6A5AB29C6599}"/>
              </a:ext>
            </a:extLst>
          </p:cNvPr>
          <p:cNvSpPr/>
          <p:nvPr/>
        </p:nvSpPr>
        <p:spPr>
          <a:xfrm>
            <a:off x="2504398" y="4191000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Hvězda: pěticípá 62">
            <a:extLst>
              <a:ext uri="{FF2B5EF4-FFF2-40B4-BE49-F238E27FC236}">
                <a16:creationId xmlns:a16="http://schemas.microsoft.com/office/drawing/2014/main" id="{342FF890-4BFE-4EB6-A222-CD4F5EB6277C}"/>
              </a:ext>
            </a:extLst>
          </p:cNvPr>
          <p:cNvSpPr/>
          <p:nvPr/>
        </p:nvSpPr>
        <p:spPr>
          <a:xfrm>
            <a:off x="2172094" y="4505770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Hvězda: pěticípá 63">
            <a:extLst>
              <a:ext uri="{FF2B5EF4-FFF2-40B4-BE49-F238E27FC236}">
                <a16:creationId xmlns:a16="http://schemas.microsoft.com/office/drawing/2014/main" id="{38B617FC-0304-4B88-94CE-10B477E77F65}"/>
              </a:ext>
            </a:extLst>
          </p:cNvPr>
          <p:cNvSpPr/>
          <p:nvPr/>
        </p:nvSpPr>
        <p:spPr>
          <a:xfrm>
            <a:off x="2553094" y="4656841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Hvězda: pěticípá 64">
            <a:extLst>
              <a:ext uri="{FF2B5EF4-FFF2-40B4-BE49-F238E27FC236}">
                <a16:creationId xmlns:a16="http://schemas.microsoft.com/office/drawing/2014/main" id="{EAF9E27D-3CA9-41E7-88BF-F88B3F7044EA}"/>
              </a:ext>
            </a:extLst>
          </p:cNvPr>
          <p:cNvSpPr/>
          <p:nvPr/>
        </p:nvSpPr>
        <p:spPr>
          <a:xfrm>
            <a:off x="2894023" y="4621884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Hvězda: pěticípá 65">
            <a:extLst>
              <a:ext uri="{FF2B5EF4-FFF2-40B4-BE49-F238E27FC236}">
                <a16:creationId xmlns:a16="http://schemas.microsoft.com/office/drawing/2014/main" id="{B109F936-107D-499B-B7F6-F6A0E85C568C}"/>
              </a:ext>
            </a:extLst>
          </p:cNvPr>
          <p:cNvSpPr/>
          <p:nvPr/>
        </p:nvSpPr>
        <p:spPr>
          <a:xfrm>
            <a:off x="2857894" y="4961641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Hvězda: pěticípá 66">
            <a:extLst>
              <a:ext uri="{FF2B5EF4-FFF2-40B4-BE49-F238E27FC236}">
                <a16:creationId xmlns:a16="http://schemas.microsoft.com/office/drawing/2014/main" id="{72163573-C101-46CC-B7DC-D91832E16FF9}"/>
              </a:ext>
            </a:extLst>
          </p:cNvPr>
          <p:cNvSpPr/>
          <p:nvPr/>
        </p:nvSpPr>
        <p:spPr>
          <a:xfrm>
            <a:off x="3245973" y="4897618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Hvězda: pěticípá 67">
            <a:extLst>
              <a:ext uri="{FF2B5EF4-FFF2-40B4-BE49-F238E27FC236}">
                <a16:creationId xmlns:a16="http://schemas.microsoft.com/office/drawing/2014/main" id="{6F4BD8AB-5BBC-4F14-B868-7326F6E76019}"/>
              </a:ext>
            </a:extLst>
          </p:cNvPr>
          <p:cNvSpPr/>
          <p:nvPr/>
        </p:nvSpPr>
        <p:spPr>
          <a:xfrm>
            <a:off x="3293136" y="5235316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Hvězda: pěticípá 68">
            <a:extLst>
              <a:ext uri="{FF2B5EF4-FFF2-40B4-BE49-F238E27FC236}">
                <a16:creationId xmlns:a16="http://schemas.microsoft.com/office/drawing/2014/main" id="{A9D49FF9-76C5-4AAB-A508-7132AD4B4BBA}"/>
              </a:ext>
            </a:extLst>
          </p:cNvPr>
          <p:cNvSpPr/>
          <p:nvPr/>
        </p:nvSpPr>
        <p:spPr>
          <a:xfrm>
            <a:off x="3287175" y="5635656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Hvězda: pěticípá 69">
            <a:extLst>
              <a:ext uri="{FF2B5EF4-FFF2-40B4-BE49-F238E27FC236}">
                <a16:creationId xmlns:a16="http://schemas.microsoft.com/office/drawing/2014/main" id="{3758F2A1-8869-41EE-AFFC-09E161AC1E68}"/>
              </a:ext>
            </a:extLst>
          </p:cNvPr>
          <p:cNvSpPr/>
          <p:nvPr/>
        </p:nvSpPr>
        <p:spPr>
          <a:xfrm>
            <a:off x="3601074" y="5291898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Hvězda: pěticípá 70">
            <a:extLst>
              <a:ext uri="{FF2B5EF4-FFF2-40B4-BE49-F238E27FC236}">
                <a16:creationId xmlns:a16="http://schemas.microsoft.com/office/drawing/2014/main" id="{1508BAEA-038A-474F-B6B4-7A5F7C00794E}"/>
              </a:ext>
            </a:extLst>
          </p:cNvPr>
          <p:cNvSpPr/>
          <p:nvPr/>
        </p:nvSpPr>
        <p:spPr>
          <a:xfrm>
            <a:off x="3949825" y="5742494"/>
            <a:ext cx="311076" cy="31108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Hvězda: pěticípá 74">
            <a:extLst>
              <a:ext uri="{FF2B5EF4-FFF2-40B4-BE49-F238E27FC236}">
                <a16:creationId xmlns:a16="http://schemas.microsoft.com/office/drawing/2014/main" id="{109E68B1-89D5-4921-90F8-3986AAA93B45}"/>
              </a:ext>
            </a:extLst>
          </p:cNvPr>
          <p:cNvSpPr/>
          <p:nvPr/>
        </p:nvSpPr>
        <p:spPr>
          <a:xfrm>
            <a:off x="2056617" y="4849305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Hvězda: pěticípá 77">
            <a:extLst>
              <a:ext uri="{FF2B5EF4-FFF2-40B4-BE49-F238E27FC236}">
                <a16:creationId xmlns:a16="http://schemas.microsoft.com/office/drawing/2014/main" id="{D66A44B5-2DEE-4022-BF5E-A6F9850D7138}"/>
              </a:ext>
            </a:extLst>
          </p:cNvPr>
          <p:cNvSpPr/>
          <p:nvPr/>
        </p:nvSpPr>
        <p:spPr>
          <a:xfrm>
            <a:off x="2095894" y="5189698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Hvězda: pěticípá 78">
            <a:extLst>
              <a:ext uri="{FF2B5EF4-FFF2-40B4-BE49-F238E27FC236}">
                <a16:creationId xmlns:a16="http://schemas.microsoft.com/office/drawing/2014/main" id="{760C97C3-3DF0-42C4-B07A-BE1D2D97E8A2}"/>
              </a:ext>
            </a:extLst>
          </p:cNvPr>
          <p:cNvSpPr/>
          <p:nvPr/>
        </p:nvSpPr>
        <p:spPr>
          <a:xfrm>
            <a:off x="2174460" y="5475254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Hvězda: pěticípá 79">
            <a:extLst>
              <a:ext uri="{FF2B5EF4-FFF2-40B4-BE49-F238E27FC236}">
                <a16:creationId xmlns:a16="http://schemas.microsoft.com/office/drawing/2014/main" id="{BB84EE11-583B-4C17-BABA-B266E05BCBD4}"/>
              </a:ext>
            </a:extLst>
          </p:cNvPr>
          <p:cNvSpPr/>
          <p:nvPr/>
        </p:nvSpPr>
        <p:spPr>
          <a:xfrm>
            <a:off x="2513817" y="5306505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Hvězda: pěticípá 80">
            <a:extLst>
              <a:ext uri="{FF2B5EF4-FFF2-40B4-BE49-F238E27FC236}">
                <a16:creationId xmlns:a16="http://schemas.microsoft.com/office/drawing/2014/main" id="{FD38AC89-02F5-49D9-B260-C9A255A7465D}"/>
              </a:ext>
            </a:extLst>
          </p:cNvPr>
          <p:cNvSpPr/>
          <p:nvPr/>
        </p:nvSpPr>
        <p:spPr>
          <a:xfrm>
            <a:off x="2450181" y="5042554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Hvězda: pěticípá 81">
            <a:extLst>
              <a:ext uri="{FF2B5EF4-FFF2-40B4-BE49-F238E27FC236}">
                <a16:creationId xmlns:a16="http://schemas.microsoft.com/office/drawing/2014/main" id="{DC625E7F-AC81-421F-9B78-3EAA52361854}"/>
              </a:ext>
            </a:extLst>
          </p:cNvPr>
          <p:cNvSpPr/>
          <p:nvPr/>
        </p:nvSpPr>
        <p:spPr>
          <a:xfrm>
            <a:off x="2612800" y="5723641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Hvězda: pěticípá 82">
            <a:extLst>
              <a:ext uri="{FF2B5EF4-FFF2-40B4-BE49-F238E27FC236}">
                <a16:creationId xmlns:a16="http://schemas.microsoft.com/office/drawing/2014/main" id="{0A7A7E00-5983-427C-B66D-584681901995}"/>
              </a:ext>
            </a:extLst>
          </p:cNvPr>
          <p:cNvSpPr/>
          <p:nvPr/>
        </p:nvSpPr>
        <p:spPr>
          <a:xfrm>
            <a:off x="2970238" y="5462047"/>
            <a:ext cx="311076" cy="31108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Hvězda: pěticípá 83">
            <a:extLst>
              <a:ext uri="{FF2B5EF4-FFF2-40B4-BE49-F238E27FC236}">
                <a16:creationId xmlns:a16="http://schemas.microsoft.com/office/drawing/2014/main" id="{680811B5-F192-4053-80BB-0A70A2DD5DE2}"/>
              </a:ext>
            </a:extLst>
          </p:cNvPr>
          <p:cNvSpPr/>
          <p:nvPr/>
        </p:nvSpPr>
        <p:spPr>
          <a:xfrm>
            <a:off x="2264012" y="20591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Hvězda: pěticípá 84">
            <a:extLst>
              <a:ext uri="{FF2B5EF4-FFF2-40B4-BE49-F238E27FC236}">
                <a16:creationId xmlns:a16="http://schemas.microsoft.com/office/drawing/2014/main" id="{6B8E6D11-4381-4689-9EAB-2E5531B52A0F}"/>
              </a:ext>
            </a:extLst>
          </p:cNvPr>
          <p:cNvSpPr/>
          <p:nvPr/>
        </p:nvSpPr>
        <p:spPr>
          <a:xfrm>
            <a:off x="2879484" y="2202476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Hvězda: pěticípá 85">
            <a:extLst>
              <a:ext uri="{FF2B5EF4-FFF2-40B4-BE49-F238E27FC236}">
                <a16:creationId xmlns:a16="http://schemas.microsoft.com/office/drawing/2014/main" id="{E18234D2-00F1-4106-A3F8-D0FC223B6974}"/>
              </a:ext>
            </a:extLst>
          </p:cNvPr>
          <p:cNvSpPr/>
          <p:nvPr/>
        </p:nvSpPr>
        <p:spPr>
          <a:xfrm>
            <a:off x="2568812" y="23639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Hvězda: pěticípá 86">
            <a:extLst>
              <a:ext uri="{FF2B5EF4-FFF2-40B4-BE49-F238E27FC236}">
                <a16:creationId xmlns:a16="http://schemas.microsoft.com/office/drawing/2014/main" id="{FFD5E7A2-D811-4B01-A402-180D51453E53}"/>
              </a:ext>
            </a:extLst>
          </p:cNvPr>
          <p:cNvSpPr/>
          <p:nvPr/>
        </p:nvSpPr>
        <p:spPr>
          <a:xfrm>
            <a:off x="2626932" y="2658115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Hvězda: pěticípá 87">
            <a:extLst>
              <a:ext uri="{FF2B5EF4-FFF2-40B4-BE49-F238E27FC236}">
                <a16:creationId xmlns:a16="http://schemas.microsoft.com/office/drawing/2014/main" id="{EC22376F-B426-446F-88E4-B4215710A700}"/>
              </a:ext>
            </a:extLst>
          </p:cNvPr>
          <p:cNvSpPr/>
          <p:nvPr/>
        </p:nvSpPr>
        <p:spPr>
          <a:xfrm>
            <a:off x="3184284" y="2508698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Hvězda: pěticípá 88">
            <a:extLst>
              <a:ext uri="{FF2B5EF4-FFF2-40B4-BE49-F238E27FC236}">
                <a16:creationId xmlns:a16="http://schemas.microsoft.com/office/drawing/2014/main" id="{D842104A-0FB4-407A-A132-3079FA0A0896}"/>
              </a:ext>
            </a:extLst>
          </p:cNvPr>
          <p:cNvSpPr/>
          <p:nvPr/>
        </p:nvSpPr>
        <p:spPr>
          <a:xfrm>
            <a:off x="3026012" y="28211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Hvězda: pěticípá 89">
            <a:extLst>
              <a:ext uri="{FF2B5EF4-FFF2-40B4-BE49-F238E27FC236}">
                <a16:creationId xmlns:a16="http://schemas.microsoft.com/office/drawing/2014/main" id="{189F4E26-38F8-40B2-AB55-EDD11BDE123B}"/>
              </a:ext>
            </a:extLst>
          </p:cNvPr>
          <p:cNvSpPr/>
          <p:nvPr/>
        </p:nvSpPr>
        <p:spPr>
          <a:xfrm>
            <a:off x="3696855" y="2756853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Hvězda: pěticípá 90">
            <a:extLst>
              <a:ext uri="{FF2B5EF4-FFF2-40B4-BE49-F238E27FC236}">
                <a16:creationId xmlns:a16="http://schemas.microsoft.com/office/drawing/2014/main" id="{E34CE0E9-7193-4503-9324-E9F32FAEF266}"/>
              </a:ext>
            </a:extLst>
          </p:cNvPr>
          <p:cNvSpPr/>
          <p:nvPr/>
        </p:nvSpPr>
        <p:spPr>
          <a:xfrm>
            <a:off x="3218408" y="3117353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Hvězda: pěticípá 91">
            <a:extLst>
              <a:ext uri="{FF2B5EF4-FFF2-40B4-BE49-F238E27FC236}">
                <a16:creationId xmlns:a16="http://schemas.microsoft.com/office/drawing/2014/main" id="{D5467A55-F0C2-42EE-BD8B-1C1A5CE141A5}"/>
              </a:ext>
            </a:extLst>
          </p:cNvPr>
          <p:cNvSpPr/>
          <p:nvPr/>
        </p:nvSpPr>
        <p:spPr>
          <a:xfrm>
            <a:off x="3559364" y="3061448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Hvězda: pěticípá 92">
            <a:extLst>
              <a:ext uri="{FF2B5EF4-FFF2-40B4-BE49-F238E27FC236}">
                <a16:creationId xmlns:a16="http://schemas.microsoft.com/office/drawing/2014/main" id="{4634E287-583D-4C25-B532-077151EFAA45}"/>
              </a:ext>
            </a:extLst>
          </p:cNvPr>
          <p:cNvSpPr/>
          <p:nvPr/>
        </p:nvSpPr>
        <p:spPr>
          <a:xfrm>
            <a:off x="3590023" y="3561854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Hvězda: pěticípá 93">
            <a:extLst>
              <a:ext uri="{FF2B5EF4-FFF2-40B4-BE49-F238E27FC236}">
                <a16:creationId xmlns:a16="http://schemas.microsoft.com/office/drawing/2014/main" id="{8D60D7EA-A595-491A-93AF-8845C54A44C0}"/>
              </a:ext>
            </a:extLst>
          </p:cNvPr>
          <p:cNvSpPr/>
          <p:nvPr/>
        </p:nvSpPr>
        <p:spPr>
          <a:xfrm>
            <a:off x="3929394" y="3252471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Hvězda: pěticípá 94">
            <a:extLst>
              <a:ext uri="{FF2B5EF4-FFF2-40B4-BE49-F238E27FC236}">
                <a16:creationId xmlns:a16="http://schemas.microsoft.com/office/drawing/2014/main" id="{4D12AF26-2B8E-448D-A329-CC91FFF1D676}"/>
              </a:ext>
            </a:extLst>
          </p:cNvPr>
          <p:cNvSpPr/>
          <p:nvPr/>
        </p:nvSpPr>
        <p:spPr>
          <a:xfrm>
            <a:off x="4270334" y="3256007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Hvězda: pěticípá 95">
            <a:extLst>
              <a:ext uri="{FF2B5EF4-FFF2-40B4-BE49-F238E27FC236}">
                <a16:creationId xmlns:a16="http://schemas.microsoft.com/office/drawing/2014/main" id="{D0F6A94F-6D41-4299-B9BB-58505C29FACA}"/>
              </a:ext>
            </a:extLst>
          </p:cNvPr>
          <p:cNvSpPr/>
          <p:nvPr/>
        </p:nvSpPr>
        <p:spPr>
          <a:xfrm>
            <a:off x="4006375" y="3557665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Hvězda: pěticípá 96">
            <a:extLst>
              <a:ext uri="{FF2B5EF4-FFF2-40B4-BE49-F238E27FC236}">
                <a16:creationId xmlns:a16="http://schemas.microsoft.com/office/drawing/2014/main" id="{82EA51E3-EFE8-45BC-8673-1A2C22E57330}"/>
              </a:ext>
            </a:extLst>
          </p:cNvPr>
          <p:cNvSpPr/>
          <p:nvPr/>
        </p:nvSpPr>
        <p:spPr>
          <a:xfrm>
            <a:off x="4469900" y="3693726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Hvězda: pěticípá 97">
            <a:extLst>
              <a:ext uri="{FF2B5EF4-FFF2-40B4-BE49-F238E27FC236}">
                <a16:creationId xmlns:a16="http://schemas.microsoft.com/office/drawing/2014/main" id="{E520D139-C606-484B-9187-95EE0BACA04C}"/>
              </a:ext>
            </a:extLst>
          </p:cNvPr>
          <p:cNvSpPr/>
          <p:nvPr/>
        </p:nvSpPr>
        <p:spPr>
          <a:xfrm>
            <a:off x="4397612" y="41927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Hvězda: pěticípá 98">
            <a:extLst>
              <a:ext uri="{FF2B5EF4-FFF2-40B4-BE49-F238E27FC236}">
                <a16:creationId xmlns:a16="http://schemas.microsoft.com/office/drawing/2014/main" id="{9AFEFA89-AD9D-4933-AE3E-5962BBCF7AF4}"/>
              </a:ext>
            </a:extLst>
          </p:cNvPr>
          <p:cNvSpPr/>
          <p:nvPr/>
        </p:nvSpPr>
        <p:spPr>
          <a:xfrm>
            <a:off x="4681970" y="4005363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Hvězda: pěticípá 99">
            <a:extLst>
              <a:ext uri="{FF2B5EF4-FFF2-40B4-BE49-F238E27FC236}">
                <a16:creationId xmlns:a16="http://schemas.microsoft.com/office/drawing/2014/main" id="{617680B5-5C84-4D42-8147-A8C5C1CFD66A}"/>
              </a:ext>
            </a:extLst>
          </p:cNvPr>
          <p:cNvSpPr/>
          <p:nvPr/>
        </p:nvSpPr>
        <p:spPr>
          <a:xfrm>
            <a:off x="4702412" y="44975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Hvězda: pěticípá 100">
            <a:extLst>
              <a:ext uri="{FF2B5EF4-FFF2-40B4-BE49-F238E27FC236}">
                <a16:creationId xmlns:a16="http://schemas.microsoft.com/office/drawing/2014/main" id="{71962206-F715-4337-85AB-FF3FF1C3F84A}"/>
              </a:ext>
            </a:extLst>
          </p:cNvPr>
          <p:cNvSpPr/>
          <p:nvPr/>
        </p:nvSpPr>
        <p:spPr>
          <a:xfrm>
            <a:off x="4931012" y="4234898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Hvězda: pěticípá 101">
            <a:extLst>
              <a:ext uri="{FF2B5EF4-FFF2-40B4-BE49-F238E27FC236}">
                <a16:creationId xmlns:a16="http://schemas.microsoft.com/office/drawing/2014/main" id="{F7EEFCD0-B306-4DEB-A245-01A3A42ECA44}"/>
              </a:ext>
            </a:extLst>
          </p:cNvPr>
          <p:cNvSpPr/>
          <p:nvPr/>
        </p:nvSpPr>
        <p:spPr>
          <a:xfrm>
            <a:off x="5007212" y="48023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Hvězda: pěticípá 102">
            <a:extLst>
              <a:ext uri="{FF2B5EF4-FFF2-40B4-BE49-F238E27FC236}">
                <a16:creationId xmlns:a16="http://schemas.microsoft.com/office/drawing/2014/main" id="{69087AF4-0B09-49CB-9BAA-33E24A50AD6F}"/>
              </a:ext>
            </a:extLst>
          </p:cNvPr>
          <p:cNvSpPr/>
          <p:nvPr/>
        </p:nvSpPr>
        <p:spPr>
          <a:xfrm>
            <a:off x="5208300" y="4426501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" name="Hvězda: pěticípá 103">
            <a:extLst>
              <a:ext uri="{FF2B5EF4-FFF2-40B4-BE49-F238E27FC236}">
                <a16:creationId xmlns:a16="http://schemas.microsoft.com/office/drawing/2014/main" id="{DC310E23-AD31-4636-90B1-837A0C3C9E2D}"/>
              </a:ext>
            </a:extLst>
          </p:cNvPr>
          <p:cNvSpPr/>
          <p:nvPr/>
        </p:nvSpPr>
        <p:spPr>
          <a:xfrm>
            <a:off x="5312012" y="510712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5" name="Hvězda: pěticípá 104">
            <a:extLst>
              <a:ext uri="{FF2B5EF4-FFF2-40B4-BE49-F238E27FC236}">
                <a16:creationId xmlns:a16="http://schemas.microsoft.com/office/drawing/2014/main" id="{4CCBD0CC-7A67-4FDF-A3AE-3E799B563680}"/>
              </a:ext>
            </a:extLst>
          </p:cNvPr>
          <p:cNvSpPr/>
          <p:nvPr/>
        </p:nvSpPr>
        <p:spPr>
          <a:xfrm>
            <a:off x="5520983" y="4909567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6" name="Hvězda: pěticípá 105">
            <a:extLst>
              <a:ext uri="{FF2B5EF4-FFF2-40B4-BE49-F238E27FC236}">
                <a16:creationId xmlns:a16="http://schemas.microsoft.com/office/drawing/2014/main" id="{C7C88605-A2AC-4F95-AACC-E4754A5CF0A8}"/>
              </a:ext>
            </a:extLst>
          </p:cNvPr>
          <p:cNvSpPr/>
          <p:nvPr/>
        </p:nvSpPr>
        <p:spPr>
          <a:xfrm>
            <a:off x="5835203" y="5723641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Hvězda: pěticípá 106">
            <a:extLst>
              <a:ext uri="{FF2B5EF4-FFF2-40B4-BE49-F238E27FC236}">
                <a16:creationId xmlns:a16="http://schemas.microsoft.com/office/drawing/2014/main" id="{B56BFD8E-753F-4F96-9C9F-B3EAE268373C}"/>
              </a:ext>
            </a:extLst>
          </p:cNvPr>
          <p:cNvSpPr/>
          <p:nvPr/>
        </p:nvSpPr>
        <p:spPr>
          <a:xfrm>
            <a:off x="5836799" y="5233990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8" name="Hvězda: pěticípá 107">
            <a:extLst>
              <a:ext uri="{FF2B5EF4-FFF2-40B4-BE49-F238E27FC236}">
                <a16:creationId xmlns:a16="http://schemas.microsoft.com/office/drawing/2014/main" id="{564716AD-C3D7-42D6-93B5-C5AC40F0AF7D}"/>
              </a:ext>
            </a:extLst>
          </p:cNvPr>
          <p:cNvSpPr/>
          <p:nvPr/>
        </p:nvSpPr>
        <p:spPr>
          <a:xfrm>
            <a:off x="6265689" y="5318138"/>
            <a:ext cx="311076" cy="311084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" name="Hvězda: pěticípá 110">
            <a:extLst>
              <a:ext uri="{FF2B5EF4-FFF2-40B4-BE49-F238E27FC236}">
                <a16:creationId xmlns:a16="http://schemas.microsoft.com/office/drawing/2014/main" id="{703AEA76-D715-487D-8D97-2944968A319B}"/>
              </a:ext>
            </a:extLst>
          </p:cNvPr>
          <p:cNvSpPr/>
          <p:nvPr/>
        </p:nvSpPr>
        <p:spPr>
          <a:xfrm>
            <a:off x="2468255" y="16770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Hvězda: pěticípá 112">
            <a:extLst>
              <a:ext uri="{FF2B5EF4-FFF2-40B4-BE49-F238E27FC236}">
                <a16:creationId xmlns:a16="http://schemas.microsoft.com/office/drawing/2014/main" id="{A63FC9F7-3BF6-4D26-9F8F-00218E3D2705}"/>
              </a:ext>
            </a:extLst>
          </p:cNvPr>
          <p:cNvSpPr/>
          <p:nvPr/>
        </p:nvSpPr>
        <p:spPr>
          <a:xfrm>
            <a:off x="3126555" y="169618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4" name="Hvězda: pěticípá 113">
            <a:extLst>
              <a:ext uri="{FF2B5EF4-FFF2-40B4-BE49-F238E27FC236}">
                <a16:creationId xmlns:a16="http://schemas.microsoft.com/office/drawing/2014/main" id="{F1C69ACB-EEAC-4342-85D6-7010C64EB183}"/>
              </a:ext>
            </a:extLst>
          </p:cNvPr>
          <p:cNvSpPr/>
          <p:nvPr/>
        </p:nvSpPr>
        <p:spPr>
          <a:xfrm>
            <a:off x="2773055" y="19818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" name="Hvězda: pěticípá 114">
            <a:extLst>
              <a:ext uri="{FF2B5EF4-FFF2-40B4-BE49-F238E27FC236}">
                <a16:creationId xmlns:a16="http://schemas.microsoft.com/office/drawing/2014/main" id="{B895E9F8-2158-499B-8272-AB8899DF7534}"/>
              </a:ext>
            </a:extLst>
          </p:cNvPr>
          <p:cNvSpPr/>
          <p:nvPr/>
        </p:nvSpPr>
        <p:spPr>
          <a:xfrm>
            <a:off x="3689024" y="2021320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Hvězda: pěticípá 115">
            <a:extLst>
              <a:ext uri="{FF2B5EF4-FFF2-40B4-BE49-F238E27FC236}">
                <a16:creationId xmlns:a16="http://schemas.microsoft.com/office/drawing/2014/main" id="{0DA01C22-010F-4654-9E25-05D13B1B3E22}"/>
              </a:ext>
            </a:extLst>
          </p:cNvPr>
          <p:cNvSpPr/>
          <p:nvPr/>
        </p:nvSpPr>
        <p:spPr>
          <a:xfrm>
            <a:off x="3077855" y="22866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Hvězda: pěticípá 116">
            <a:extLst>
              <a:ext uri="{FF2B5EF4-FFF2-40B4-BE49-F238E27FC236}">
                <a16:creationId xmlns:a16="http://schemas.microsoft.com/office/drawing/2014/main" id="{7CEC11A2-2CCC-4E09-9EF2-FE9D2095670D}"/>
              </a:ext>
            </a:extLst>
          </p:cNvPr>
          <p:cNvSpPr/>
          <p:nvPr/>
        </p:nvSpPr>
        <p:spPr>
          <a:xfrm>
            <a:off x="3437631" y="2712468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Hvězda: pěticípá 117">
            <a:extLst>
              <a:ext uri="{FF2B5EF4-FFF2-40B4-BE49-F238E27FC236}">
                <a16:creationId xmlns:a16="http://schemas.microsoft.com/office/drawing/2014/main" id="{BEC8C866-E4B6-423F-901A-8C2AE1FBB4BF}"/>
              </a:ext>
            </a:extLst>
          </p:cNvPr>
          <p:cNvSpPr/>
          <p:nvPr/>
        </p:nvSpPr>
        <p:spPr>
          <a:xfrm>
            <a:off x="4297055" y="2282933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Hvězda: pěticípá 118">
            <a:extLst>
              <a:ext uri="{FF2B5EF4-FFF2-40B4-BE49-F238E27FC236}">
                <a16:creationId xmlns:a16="http://schemas.microsoft.com/office/drawing/2014/main" id="{72C85DD1-8D39-43E4-A709-9AAE8367A3E0}"/>
              </a:ext>
            </a:extLst>
          </p:cNvPr>
          <p:cNvSpPr/>
          <p:nvPr/>
        </p:nvSpPr>
        <p:spPr>
          <a:xfrm>
            <a:off x="3814719" y="24390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0" name="Hvězda: pěticípá 119">
            <a:extLst>
              <a:ext uri="{FF2B5EF4-FFF2-40B4-BE49-F238E27FC236}">
                <a16:creationId xmlns:a16="http://schemas.microsoft.com/office/drawing/2014/main" id="{3D036363-4412-41B8-ACBD-54FA3C46CA36}"/>
              </a:ext>
            </a:extLst>
          </p:cNvPr>
          <p:cNvSpPr/>
          <p:nvPr/>
        </p:nvSpPr>
        <p:spPr>
          <a:xfrm>
            <a:off x="4950651" y="245573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1" name="Hvězda: pěticípá 120">
            <a:extLst>
              <a:ext uri="{FF2B5EF4-FFF2-40B4-BE49-F238E27FC236}">
                <a16:creationId xmlns:a16="http://schemas.microsoft.com/office/drawing/2014/main" id="{0C12E2E6-FFB0-43F5-A22E-64C94608CF41}"/>
              </a:ext>
            </a:extLst>
          </p:cNvPr>
          <p:cNvSpPr/>
          <p:nvPr/>
        </p:nvSpPr>
        <p:spPr>
          <a:xfrm>
            <a:off x="3839855" y="30486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" name="Hvězda: pěticípá 121">
            <a:extLst>
              <a:ext uri="{FF2B5EF4-FFF2-40B4-BE49-F238E27FC236}">
                <a16:creationId xmlns:a16="http://schemas.microsoft.com/office/drawing/2014/main" id="{F30E0522-21E1-490E-AD9F-AFF97F3689DD}"/>
              </a:ext>
            </a:extLst>
          </p:cNvPr>
          <p:cNvSpPr/>
          <p:nvPr/>
        </p:nvSpPr>
        <p:spPr>
          <a:xfrm>
            <a:off x="5055917" y="3411549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Hvězda: pěticípá 122">
            <a:extLst>
              <a:ext uri="{FF2B5EF4-FFF2-40B4-BE49-F238E27FC236}">
                <a16:creationId xmlns:a16="http://schemas.microsoft.com/office/drawing/2014/main" id="{62E42B76-C6C3-4473-8F2D-ABB09645188A}"/>
              </a:ext>
            </a:extLst>
          </p:cNvPr>
          <p:cNvSpPr/>
          <p:nvPr/>
        </p:nvSpPr>
        <p:spPr>
          <a:xfrm>
            <a:off x="4550012" y="2817436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Hvězda: pěticípá 123">
            <a:extLst>
              <a:ext uri="{FF2B5EF4-FFF2-40B4-BE49-F238E27FC236}">
                <a16:creationId xmlns:a16="http://schemas.microsoft.com/office/drawing/2014/main" id="{BC8CCFEA-D108-4AFE-951B-CB371BE0CCA2}"/>
              </a:ext>
            </a:extLst>
          </p:cNvPr>
          <p:cNvSpPr/>
          <p:nvPr/>
        </p:nvSpPr>
        <p:spPr>
          <a:xfrm>
            <a:off x="4297055" y="35058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5" name="Hvězda: pěticípá 124">
            <a:extLst>
              <a:ext uri="{FF2B5EF4-FFF2-40B4-BE49-F238E27FC236}">
                <a16:creationId xmlns:a16="http://schemas.microsoft.com/office/drawing/2014/main" id="{04832FCC-110A-4F65-92A1-4C0368AC5BBD}"/>
              </a:ext>
            </a:extLst>
          </p:cNvPr>
          <p:cNvSpPr/>
          <p:nvPr/>
        </p:nvSpPr>
        <p:spPr>
          <a:xfrm>
            <a:off x="4685112" y="3328279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6" name="Hvězda: pěticípá 125">
            <a:extLst>
              <a:ext uri="{FF2B5EF4-FFF2-40B4-BE49-F238E27FC236}">
                <a16:creationId xmlns:a16="http://schemas.microsoft.com/office/drawing/2014/main" id="{31D29039-9958-4192-A309-E8E512F8232B}"/>
              </a:ext>
            </a:extLst>
          </p:cNvPr>
          <p:cNvSpPr/>
          <p:nvPr/>
        </p:nvSpPr>
        <p:spPr>
          <a:xfrm>
            <a:off x="4865822" y="3750913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7" name="Hvězda: pěticípá 126">
            <a:extLst>
              <a:ext uri="{FF2B5EF4-FFF2-40B4-BE49-F238E27FC236}">
                <a16:creationId xmlns:a16="http://schemas.microsoft.com/office/drawing/2014/main" id="{8EF6DE4B-4F60-44EF-B01B-9AFF048F2FC7}"/>
              </a:ext>
            </a:extLst>
          </p:cNvPr>
          <p:cNvSpPr/>
          <p:nvPr/>
        </p:nvSpPr>
        <p:spPr>
          <a:xfrm>
            <a:off x="5761364" y="3655075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8" name="Hvězda: pěticípá 127">
            <a:extLst>
              <a:ext uri="{FF2B5EF4-FFF2-40B4-BE49-F238E27FC236}">
                <a16:creationId xmlns:a16="http://schemas.microsoft.com/office/drawing/2014/main" id="{41CC8F3E-CE45-442C-916A-E6194FC66692}"/>
              </a:ext>
            </a:extLst>
          </p:cNvPr>
          <p:cNvSpPr/>
          <p:nvPr/>
        </p:nvSpPr>
        <p:spPr>
          <a:xfrm>
            <a:off x="5464412" y="4032933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9" name="Hvězda: pěticípá 128">
            <a:extLst>
              <a:ext uri="{FF2B5EF4-FFF2-40B4-BE49-F238E27FC236}">
                <a16:creationId xmlns:a16="http://schemas.microsoft.com/office/drawing/2014/main" id="{2B583720-E8E0-4B75-94AF-24637186B1A9}"/>
              </a:ext>
            </a:extLst>
          </p:cNvPr>
          <p:cNvSpPr/>
          <p:nvPr/>
        </p:nvSpPr>
        <p:spPr>
          <a:xfrm>
            <a:off x="5990741" y="3955162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0" name="Hvězda: pěticípá 129">
            <a:extLst>
              <a:ext uri="{FF2B5EF4-FFF2-40B4-BE49-F238E27FC236}">
                <a16:creationId xmlns:a16="http://schemas.microsoft.com/office/drawing/2014/main" id="{0CB18221-7DFF-4508-B828-C2D8BCD8DA65}"/>
              </a:ext>
            </a:extLst>
          </p:cNvPr>
          <p:cNvSpPr/>
          <p:nvPr/>
        </p:nvSpPr>
        <p:spPr>
          <a:xfrm>
            <a:off x="5128987" y="3948876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Hvězda: pěticípá 130">
            <a:extLst>
              <a:ext uri="{FF2B5EF4-FFF2-40B4-BE49-F238E27FC236}">
                <a16:creationId xmlns:a16="http://schemas.microsoft.com/office/drawing/2014/main" id="{EECD56B2-F0F4-41AA-BE3E-F83B917A7544}"/>
              </a:ext>
            </a:extLst>
          </p:cNvPr>
          <p:cNvSpPr/>
          <p:nvPr/>
        </p:nvSpPr>
        <p:spPr>
          <a:xfrm>
            <a:off x="5363855" y="4572617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2" name="Hvězda: pěticípá 131">
            <a:extLst>
              <a:ext uri="{FF2B5EF4-FFF2-40B4-BE49-F238E27FC236}">
                <a16:creationId xmlns:a16="http://schemas.microsoft.com/office/drawing/2014/main" id="{A7E02491-CB45-491B-B8F8-FB50C5CAC1F8}"/>
              </a:ext>
            </a:extLst>
          </p:cNvPr>
          <p:cNvSpPr/>
          <p:nvPr/>
        </p:nvSpPr>
        <p:spPr>
          <a:xfrm>
            <a:off x="5674948" y="4432225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3" name="Hvězda: pěticípá 132">
            <a:extLst>
              <a:ext uri="{FF2B5EF4-FFF2-40B4-BE49-F238E27FC236}">
                <a16:creationId xmlns:a16="http://schemas.microsoft.com/office/drawing/2014/main" id="{4F39CA3A-2E19-459B-BFF6-210D90E09100}"/>
              </a:ext>
            </a:extLst>
          </p:cNvPr>
          <p:cNvSpPr/>
          <p:nvPr/>
        </p:nvSpPr>
        <p:spPr>
          <a:xfrm>
            <a:off x="6034737" y="4471990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4" name="Hvězda: pěticípá 133">
            <a:extLst>
              <a:ext uri="{FF2B5EF4-FFF2-40B4-BE49-F238E27FC236}">
                <a16:creationId xmlns:a16="http://schemas.microsoft.com/office/drawing/2014/main" id="{7FAF1137-EC28-43E6-A770-76B5A42FB8FA}"/>
              </a:ext>
            </a:extLst>
          </p:cNvPr>
          <p:cNvSpPr/>
          <p:nvPr/>
        </p:nvSpPr>
        <p:spPr>
          <a:xfrm>
            <a:off x="6490358" y="4517795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5" name="Hvězda: pěticípá 134">
            <a:extLst>
              <a:ext uri="{FF2B5EF4-FFF2-40B4-BE49-F238E27FC236}">
                <a16:creationId xmlns:a16="http://schemas.microsoft.com/office/drawing/2014/main" id="{3AAE2A73-0C77-46FA-9F41-391574AD305B}"/>
              </a:ext>
            </a:extLst>
          </p:cNvPr>
          <p:cNvSpPr/>
          <p:nvPr/>
        </p:nvSpPr>
        <p:spPr>
          <a:xfrm>
            <a:off x="5940462" y="4909288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6" name="Hvězda: pěticípá 135">
            <a:extLst>
              <a:ext uri="{FF2B5EF4-FFF2-40B4-BE49-F238E27FC236}">
                <a16:creationId xmlns:a16="http://schemas.microsoft.com/office/drawing/2014/main" id="{3BC0655E-68E3-4BAB-95B2-ADD622B0CFD4}"/>
              </a:ext>
            </a:extLst>
          </p:cNvPr>
          <p:cNvSpPr/>
          <p:nvPr/>
        </p:nvSpPr>
        <p:spPr>
          <a:xfrm>
            <a:off x="6345830" y="4948436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7" name="Hvězda: pěticípá 136">
            <a:extLst>
              <a:ext uri="{FF2B5EF4-FFF2-40B4-BE49-F238E27FC236}">
                <a16:creationId xmlns:a16="http://schemas.microsoft.com/office/drawing/2014/main" id="{204D11EA-C34F-4EB8-BF17-9053AC12D6FE}"/>
              </a:ext>
            </a:extLst>
          </p:cNvPr>
          <p:cNvSpPr/>
          <p:nvPr/>
        </p:nvSpPr>
        <p:spPr>
          <a:xfrm>
            <a:off x="6988431" y="5053821"/>
            <a:ext cx="311076" cy="311084"/>
          </a:xfrm>
          <a:prstGeom prst="star5">
            <a:avLst/>
          </a:prstGeom>
          <a:solidFill>
            <a:srgbClr val="ED9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1" name="TextovéPole 140">
            <a:extLst>
              <a:ext uri="{FF2B5EF4-FFF2-40B4-BE49-F238E27FC236}">
                <a16:creationId xmlns:a16="http://schemas.microsoft.com/office/drawing/2014/main" id="{79A6D6B7-131E-41C6-AC9B-CB416EF6CBAA}"/>
              </a:ext>
            </a:extLst>
          </p:cNvPr>
          <p:cNvSpPr txBox="1"/>
          <p:nvPr/>
        </p:nvSpPr>
        <p:spPr>
          <a:xfrm>
            <a:off x="3420351" y="6212583"/>
            <a:ext cx="396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Nadmo</a:t>
            </a:r>
            <a:r>
              <a:rPr lang="cs-CZ" dirty="0" err="1"/>
              <a:t>řská</a:t>
            </a:r>
            <a:r>
              <a:rPr lang="cs-CZ" dirty="0"/>
              <a:t> výška</a:t>
            </a:r>
          </a:p>
        </p:txBody>
      </p:sp>
      <p:sp>
        <p:nvSpPr>
          <p:cNvPr id="142" name="TextovéPole 141">
            <a:extLst>
              <a:ext uri="{FF2B5EF4-FFF2-40B4-BE49-F238E27FC236}">
                <a16:creationId xmlns:a16="http://schemas.microsoft.com/office/drawing/2014/main" id="{135090A4-6E5D-48E1-B2C5-EC07B4E2268C}"/>
              </a:ext>
            </a:extLst>
          </p:cNvPr>
          <p:cNvSpPr txBox="1"/>
          <p:nvPr/>
        </p:nvSpPr>
        <p:spPr>
          <a:xfrm rot="16200000">
            <a:off x="-66893" y="3444614"/>
            <a:ext cx="329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Počet druhů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A595E4C-5330-4530-9BFC-A6382D472ACF}"/>
              </a:ext>
            </a:extLst>
          </p:cNvPr>
          <p:cNvSpPr txBox="1"/>
          <p:nvPr/>
        </p:nvSpPr>
        <p:spPr>
          <a:xfrm>
            <a:off x="7014365" y="1451728"/>
            <a:ext cx="495455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400" dirty="0"/>
              <a:t>Různý substrát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Nutno randomizovat faktor, který studuju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Nerandomizovat faktor, který nestuduju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Randomizace v blocích</a:t>
            </a:r>
          </a:p>
          <a:p>
            <a:pPr>
              <a:spcBef>
                <a:spcPts val="600"/>
              </a:spcBef>
            </a:pPr>
            <a:r>
              <a:rPr lang="cs-CZ" sz="2400" dirty="0" err="1"/>
              <a:t>Strata</a:t>
            </a:r>
            <a:r>
              <a:rPr lang="en-US" sz="2400" dirty="0"/>
              <a:t>/blocks</a:t>
            </a:r>
            <a:endParaRPr lang="cs-CZ" sz="2400" dirty="0"/>
          </a:p>
          <a:p>
            <a:pPr>
              <a:spcBef>
                <a:spcPts val="600"/>
              </a:spcBef>
            </a:pPr>
            <a:r>
              <a:rPr lang="en-US" sz="2400" dirty="0" err="1"/>
              <a:t>Substr</a:t>
            </a:r>
            <a:r>
              <a:rPr lang="cs-CZ" sz="2400" dirty="0" err="1"/>
              <a:t>át</a:t>
            </a:r>
            <a:r>
              <a:rPr lang="cs-CZ" sz="2400" dirty="0"/>
              <a:t> jako </a:t>
            </a:r>
            <a:r>
              <a:rPr lang="cs-CZ" sz="2400" dirty="0" err="1"/>
              <a:t>kovariáta</a:t>
            </a:r>
            <a:endParaRPr lang="cs-CZ" sz="2400" dirty="0"/>
          </a:p>
          <a:p>
            <a:pPr>
              <a:spcBef>
                <a:spcPts val="600"/>
              </a:spcBef>
            </a:pPr>
            <a:endParaRPr lang="cs-CZ" sz="2400" i="1" dirty="0"/>
          </a:p>
          <a:p>
            <a:pPr>
              <a:spcBef>
                <a:spcPts val="600"/>
              </a:spcBef>
            </a:pPr>
            <a:r>
              <a:rPr lang="cs-CZ" i="1" dirty="0"/>
              <a:t>Design-</a:t>
            </a:r>
            <a:r>
              <a:rPr lang="cs-CZ" i="1" dirty="0" err="1"/>
              <a:t>based</a:t>
            </a:r>
            <a:r>
              <a:rPr lang="cs-CZ" i="1" dirty="0"/>
              <a:t> </a:t>
            </a:r>
            <a:r>
              <a:rPr lang="cs-CZ" i="1" dirty="0" err="1"/>
              <a:t>permutations</a:t>
            </a: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cs-CZ" sz="2400" dirty="0"/>
              <a:t> </a:t>
            </a:r>
          </a:p>
          <a:p>
            <a:pPr>
              <a:spcBef>
                <a:spcPts val="600"/>
              </a:spcBef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A0DCD53-E596-45F7-98C7-0D05094875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5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76"/>
    </mc:Choice>
    <mc:Fallback xmlns="">
      <p:transition spd="slow" advTm="19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F6617-CE40-42A7-AC11-C0BA9833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26852-0F27-4C05-8A07-F423B10C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6F0CC12D-DDE0-43C8-A1B7-D7B4829CF121}"/>
              </a:ext>
            </a:extLst>
          </p:cNvPr>
          <p:cNvSpPr/>
          <p:nvPr/>
        </p:nvSpPr>
        <p:spPr>
          <a:xfrm>
            <a:off x="631596" y="2986898"/>
            <a:ext cx="9813303" cy="3692157"/>
          </a:xfrm>
          <a:custGeom>
            <a:avLst/>
            <a:gdLst>
              <a:gd name="connsiteX0" fmla="*/ 0 w 9813303"/>
              <a:gd name="connsiteY0" fmla="*/ 2774013 h 3692157"/>
              <a:gd name="connsiteX1" fmla="*/ 3327662 w 9813303"/>
              <a:gd name="connsiteY1" fmla="*/ 2533 h 3692157"/>
              <a:gd name="connsiteX2" fmla="*/ 8691513 w 9813303"/>
              <a:gd name="connsiteY2" fmla="*/ 3198219 h 3692157"/>
              <a:gd name="connsiteX3" fmla="*/ 9813303 w 9813303"/>
              <a:gd name="connsiteY3" fmla="*/ 3631852 h 369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303" h="3692157">
                <a:moveTo>
                  <a:pt x="0" y="2774013"/>
                </a:moveTo>
                <a:cubicBezTo>
                  <a:pt x="939538" y="1352922"/>
                  <a:pt x="1879076" y="-68168"/>
                  <a:pt x="3327662" y="2533"/>
                </a:cubicBezTo>
                <a:cubicBezTo>
                  <a:pt x="4776248" y="73234"/>
                  <a:pt x="7610573" y="2593332"/>
                  <a:pt x="8691513" y="3198219"/>
                </a:cubicBezTo>
                <a:cubicBezTo>
                  <a:pt x="9772453" y="3803106"/>
                  <a:pt x="9792878" y="3717479"/>
                  <a:pt x="9813303" y="36318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8009E4-EE11-4F11-AAA6-2B0A529F4BD1}"/>
              </a:ext>
            </a:extLst>
          </p:cNvPr>
          <p:cNvSpPr txBox="1"/>
          <p:nvPr/>
        </p:nvSpPr>
        <p:spPr>
          <a:xfrm>
            <a:off x="3709449" y="2766010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89A093-2143-4CBE-9A74-1BDB1247D07B}"/>
              </a:ext>
            </a:extLst>
          </p:cNvPr>
          <p:cNvSpPr txBox="1"/>
          <p:nvPr/>
        </p:nvSpPr>
        <p:spPr>
          <a:xfrm>
            <a:off x="4806492" y="3135342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DF772D-647C-49C6-9CEB-FB4A758FA115}"/>
              </a:ext>
            </a:extLst>
          </p:cNvPr>
          <p:cNvSpPr txBox="1"/>
          <p:nvPr/>
        </p:nvSpPr>
        <p:spPr>
          <a:xfrm>
            <a:off x="7330126" y="4589377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BBAA61-311F-42CA-BA1F-75C6B864D922}"/>
              </a:ext>
            </a:extLst>
          </p:cNvPr>
          <p:cNvSpPr txBox="1"/>
          <p:nvPr/>
        </p:nvSpPr>
        <p:spPr>
          <a:xfrm>
            <a:off x="6549665" y="4106205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E0CE07-AD5A-47AE-82F6-76D1F86F5B62}"/>
              </a:ext>
            </a:extLst>
          </p:cNvPr>
          <p:cNvSpPr txBox="1"/>
          <p:nvPr/>
        </p:nvSpPr>
        <p:spPr>
          <a:xfrm>
            <a:off x="8019461" y="5136908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90F387-FD2B-44F0-AE59-4C0156B90B4B}"/>
              </a:ext>
            </a:extLst>
          </p:cNvPr>
          <p:cNvSpPr txBox="1"/>
          <p:nvPr/>
        </p:nvSpPr>
        <p:spPr>
          <a:xfrm>
            <a:off x="5709501" y="3581920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C93723-F3F2-4CCB-B031-D1659BA74976}"/>
              </a:ext>
            </a:extLst>
          </p:cNvPr>
          <p:cNvSpPr txBox="1"/>
          <p:nvPr/>
        </p:nvSpPr>
        <p:spPr>
          <a:xfrm>
            <a:off x="8679337" y="5618462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5B9E52A-2B18-4BF6-9270-07D9989D9D99}"/>
              </a:ext>
            </a:extLst>
          </p:cNvPr>
          <p:cNvSpPr txBox="1"/>
          <p:nvPr/>
        </p:nvSpPr>
        <p:spPr>
          <a:xfrm>
            <a:off x="9528145" y="6058677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60C787D-7EC3-46DC-86AB-D99AC8AFA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83"/>
    </mc:Choice>
    <mc:Fallback xmlns="">
      <p:transition spd="slow" advTm="12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F6617-CE40-42A7-AC11-C0BA9833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26852-0F27-4C05-8A07-F423B10C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6F0CC12D-DDE0-43C8-A1B7-D7B4829CF121}"/>
              </a:ext>
            </a:extLst>
          </p:cNvPr>
          <p:cNvSpPr/>
          <p:nvPr/>
        </p:nvSpPr>
        <p:spPr>
          <a:xfrm>
            <a:off x="631596" y="2986898"/>
            <a:ext cx="9813303" cy="3692157"/>
          </a:xfrm>
          <a:custGeom>
            <a:avLst/>
            <a:gdLst>
              <a:gd name="connsiteX0" fmla="*/ 0 w 9813303"/>
              <a:gd name="connsiteY0" fmla="*/ 2774013 h 3692157"/>
              <a:gd name="connsiteX1" fmla="*/ 3327662 w 9813303"/>
              <a:gd name="connsiteY1" fmla="*/ 2533 h 3692157"/>
              <a:gd name="connsiteX2" fmla="*/ 8691513 w 9813303"/>
              <a:gd name="connsiteY2" fmla="*/ 3198219 h 3692157"/>
              <a:gd name="connsiteX3" fmla="*/ 9813303 w 9813303"/>
              <a:gd name="connsiteY3" fmla="*/ 3631852 h 369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303" h="3692157">
                <a:moveTo>
                  <a:pt x="0" y="2774013"/>
                </a:moveTo>
                <a:cubicBezTo>
                  <a:pt x="939538" y="1352922"/>
                  <a:pt x="1879076" y="-68168"/>
                  <a:pt x="3327662" y="2533"/>
                </a:cubicBezTo>
                <a:cubicBezTo>
                  <a:pt x="4776248" y="73234"/>
                  <a:pt x="7610573" y="2593332"/>
                  <a:pt x="8691513" y="3198219"/>
                </a:cubicBezTo>
                <a:cubicBezTo>
                  <a:pt x="9772453" y="3803106"/>
                  <a:pt x="9792878" y="3717479"/>
                  <a:pt x="9813303" y="36318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8009E4-EE11-4F11-AAA6-2B0A529F4BD1}"/>
              </a:ext>
            </a:extLst>
          </p:cNvPr>
          <p:cNvSpPr txBox="1"/>
          <p:nvPr/>
        </p:nvSpPr>
        <p:spPr>
          <a:xfrm>
            <a:off x="3709449" y="2766010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89A093-2143-4CBE-9A74-1BDB1247D07B}"/>
              </a:ext>
            </a:extLst>
          </p:cNvPr>
          <p:cNvSpPr txBox="1"/>
          <p:nvPr/>
        </p:nvSpPr>
        <p:spPr>
          <a:xfrm>
            <a:off x="4806492" y="3135342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DF772D-647C-49C6-9CEB-FB4A758FA115}"/>
              </a:ext>
            </a:extLst>
          </p:cNvPr>
          <p:cNvSpPr txBox="1"/>
          <p:nvPr/>
        </p:nvSpPr>
        <p:spPr>
          <a:xfrm>
            <a:off x="7330126" y="4589377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BBAA61-311F-42CA-BA1F-75C6B864D922}"/>
              </a:ext>
            </a:extLst>
          </p:cNvPr>
          <p:cNvSpPr txBox="1"/>
          <p:nvPr/>
        </p:nvSpPr>
        <p:spPr>
          <a:xfrm>
            <a:off x="6549665" y="4106205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E0CE07-AD5A-47AE-82F6-76D1F86F5B62}"/>
              </a:ext>
            </a:extLst>
          </p:cNvPr>
          <p:cNvSpPr txBox="1"/>
          <p:nvPr/>
        </p:nvSpPr>
        <p:spPr>
          <a:xfrm>
            <a:off x="8019461" y="5136908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90F387-FD2B-44F0-AE59-4C0156B90B4B}"/>
              </a:ext>
            </a:extLst>
          </p:cNvPr>
          <p:cNvSpPr txBox="1"/>
          <p:nvPr/>
        </p:nvSpPr>
        <p:spPr>
          <a:xfrm>
            <a:off x="5709501" y="3581920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C93723-F3F2-4CCB-B031-D1659BA74976}"/>
              </a:ext>
            </a:extLst>
          </p:cNvPr>
          <p:cNvSpPr txBox="1"/>
          <p:nvPr/>
        </p:nvSpPr>
        <p:spPr>
          <a:xfrm>
            <a:off x="8679337" y="5618462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5B9E52A-2B18-4BF6-9270-07D9989D9D99}"/>
              </a:ext>
            </a:extLst>
          </p:cNvPr>
          <p:cNvSpPr txBox="1"/>
          <p:nvPr/>
        </p:nvSpPr>
        <p:spPr>
          <a:xfrm>
            <a:off x="9528145" y="6058677"/>
            <a:ext cx="7729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  <a:endParaRPr lang="cs-CZ" dirty="0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372F1392-E7CE-4312-9B46-958B51ED6EC3}"/>
              </a:ext>
            </a:extLst>
          </p:cNvPr>
          <p:cNvSpPr/>
          <p:nvPr/>
        </p:nvSpPr>
        <p:spPr>
          <a:xfrm rot="19519662">
            <a:off x="5258336" y="4171854"/>
            <a:ext cx="809120" cy="794812"/>
          </a:xfrm>
          <a:custGeom>
            <a:avLst/>
            <a:gdLst>
              <a:gd name="connsiteX0" fmla="*/ 0 w 805020"/>
              <a:gd name="connsiteY0" fmla="*/ 245663 h 766791"/>
              <a:gd name="connsiteX1" fmla="*/ 744717 w 805020"/>
              <a:gd name="connsiteY1" fmla="*/ 19420 h 766791"/>
              <a:gd name="connsiteX2" fmla="*/ 763571 w 805020"/>
              <a:gd name="connsiteY2" fmla="*/ 688723 h 766791"/>
              <a:gd name="connsiteX3" fmla="*/ 782425 w 805020"/>
              <a:gd name="connsiteY3" fmla="*/ 726430 h 76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020" h="766791">
                <a:moveTo>
                  <a:pt x="0" y="245663"/>
                </a:moveTo>
                <a:cubicBezTo>
                  <a:pt x="308727" y="95620"/>
                  <a:pt x="617455" y="-54423"/>
                  <a:pt x="744717" y="19420"/>
                </a:cubicBezTo>
                <a:cubicBezTo>
                  <a:pt x="871979" y="93263"/>
                  <a:pt x="757286" y="570888"/>
                  <a:pt x="763571" y="688723"/>
                </a:cubicBezTo>
                <a:cubicBezTo>
                  <a:pt x="769856" y="806558"/>
                  <a:pt x="776140" y="766494"/>
                  <a:pt x="782425" y="7264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eselý obličej 17">
            <a:extLst>
              <a:ext uri="{FF2B5EF4-FFF2-40B4-BE49-F238E27FC236}">
                <a16:creationId xmlns:a16="http://schemas.microsoft.com/office/drawing/2014/main" id="{AFE62FB4-78F5-4121-A895-AF7AD37778D2}"/>
              </a:ext>
            </a:extLst>
          </p:cNvPr>
          <p:cNvSpPr/>
          <p:nvPr/>
        </p:nvSpPr>
        <p:spPr>
          <a:xfrm>
            <a:off x="4806492" y="4204355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eselý obličej 19">
            <a:extLst>
              <a:ext uri="{FF2B5EF4-FFF2-40B4-BE49-F238E27FC236}">
                <a16:creationId xmlns:a16="http://schemas.microsoft.com/office/drawing/2014/main" id="{04FC23F6-D253-4B8C-B7C2-A79D307F957B}"/>
              </a:ext>
            </a:extLst>
          </p:cNvPr>
          <p:cNvSpPr/>
          <p:nvPr/>
        </p:nvSpPr>
        <p:spPr>
          <a:xfrm>
            <a:off x="5104100" y="4214889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eselý obličej 20">
            <a:extLst>
              <a:ext uri="{FF2B5EF4-FFF2-40B4-BE49-F238E27FC236}">
                <a16:creationId xmlns:a16="http://schemas.microsoft.com/office/drawing/2014/main" id="{C776A07B-CB03-4197-8368-5697DECB8763}"/>
              </a:ext>
            </a:extLst>
          </p:cNvPr>
          <p:cNvSpPr/>
          <p:nvPr/>
        </p:nvSpPr>
        <p:spPr>
          <a:xfrm>
            <a:off x="5208384" y="4459281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eselý obličej 21">
            <a:extLst>
              <a:ext uri="{FF2B5EF4-FFF2-40B4-BE49-F238E27FC236}">
                <a16:creationId xmlns:a16="http://schemas.microsoft.com/office/drawing/2014/main" id="{E2F8BE83-D6C9-4912-8FB6-06E2FC5FEA66}"/>
              </a:ext>
            </a:extLst>
          </p:cNvPr>
          <p:cNvSpPr/>
          <p:nvPr/>
        </p:nvSpPr>
        <p:spPr>
          <a:xfrm>
            <a:off x="4820043" y="4594218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eselý obličej 22">
            <a:extLst>
              <a:ext uri="{FF2B5EF4-FFF2-40B4-BE49-F238E27FC236}">
                <a16:creationId xmlns:a16="http://schemas.microsoft.com/office/drawing/2014/main" id="{D35D56B3-AADC-4807-ADC6-AAB10F7089E3}"/>
              </a:ext>
            </a:extLst>
          </p:cNvPr>
          <p:cNvSpPr/>
          <p:nvPr/>
        </p:nvSpPr>
        <p:spPr>
          <a:xfrm>
            <a:off x="6432421" y="4866624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eselý obličej 23">
            <a:extLst>
              <a:ext uri="{FF2B5EF4-FFF2-40B4-BE49-F238E27FC236}">
                <a16:creationId xmlns:a16="http://schemas.microsoft.com/office/drawing/2014/main" id="{12FE7607-1395-4993-B0E5-FBA062DA6065}"/>
              </a:ext>
            </a:extLst>
          </p:cNvPr>
          <p:cNvSpPr/>
          <p:nvPr/>
        </p:nvSpPr>
        <p:spPr>
          <a:xfrm>
            <a:off x="5130931" y="4688371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eselý obličej 24">
            <a:extLst>
              <a:ext uri="{FF2B5EF4-FFF2-40B4-BE49-F238E27FC236}">
                <a16:creationId xmlns:a16="http://schemas.microsoft.com/office/drawing/2014/main" id="{2A139C93-13CE-4C10-BF31-90F5D4B63CE9}"/>
              </a:ext>
            </a:extLst>
          </p:cNvPr>
          <p:cNvSpPr/>
          <p:nvPr/>
        </p:nvSpPr>
        <p:spPr>
          <a:xfrm>
            <a:off x="6487998" y="4602139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ástupný symbol pro obsah 2">
            <a:extLst>
              <a:ext uri="{FF2B5EF4-FFF2-40B4-BE49-F238E27FC236}">
                <a16:creationId xmlns:a16="http://schemas.microsoft.com/office/drawing/2014/main" id="{41BEA8F5-AA54-4456-9232-69D9A539DD81}"/>
              </a:ext>
            </a:extLst>
          </p:cNvPr>
          <p:cNvSpPr txBox="1">
            <a:spLocks/>
          </p:cNvSpPr>
          <p:nvPr/>
        </p:nvSpPr>
        <p:spPr>
          <a:xfrm>
            <a:off x="318744" y="18634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27" name="Veselý obličej 26">
            <a:extLst>
              <a:ext uri="{FF2B5EF4-FFF2-40B4-BE49-F238E27FC236}">
                <a16:creationId xmlns:a16="http://schemas.microsoft.com/office/drawing/2014/main" id="{667F6153-DF28-45E1-90DA-C4770B175048}"/>
              </a:ext>
            </a:extLst>
          </p:cNvPr>
          <p:cNvSpPr/>
          <p:nvPr/>
        </p:nvSpPr>
        <p:spPr>
          <a:xfrm>
            <a:off x="5948461" y="4731579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eselý obličej 27">
            <a:extLst>
              <a:ext uri="{FF2B5EF4-FFF2-40B4-BE49-F238E27FC236}">
                <a16:creationId xmlns:a16="http://schemas.microsoft.com/office/drawing/2014/main" id="{C91F75D0-74C7-4B85-BD4A-F5F20F5932D3}"/>
              </a:ext>
            </a:extLst>
          </p:cNvPr>
          <p:cNvSpPr/>
          <p:nvPr/>
        </p:nvSpPr>
        <p:spPr>
          <a:xfrm>
            <a:off x="4820043" y="3741570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Zástupný symbol pro obsah 2">
            <a:extLst>
              <a:ext uri="{FF2B5EF4-FFF2-40B4-BE49-F238E27FC236}">
                <a16:creationId xmlns:a16="http://schemas.microsoft.com/office/drawing/2014/main" id="{AD2683BF-C8DB-4DD7-83D9-284848A368E2}"/>
              </a:ext>
            </a:extLst>
          </p:cNvPr>
          <p:cNvSpPr txBox="1">
            <a:spLocks/>
          </p:cNvSpPr>
          <p:nvPr/>
        </p:nvSpPr>
        <p:spPr>
          <a:xfrm>
            <a:off x="332295" y="14006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30" name="Veselý obličej 29">
            <a:extLst>
              <a:ext uri="{FF2B5EF4-FFF2-40B4-BE49-F238E27FC236}">
                <a16:creationId xmlns:a16="http://schemas.microsoft.com/office/drawing/2014/main" id="{52813593-07C0-4C62-8D0C-82AF408A64A1}"/>
              </a:ext>
            </a:extLst>
          </p:cNvPr>
          <p:cNvSpPr/>
          <p:nvPr/>
        </p:nvSpPr>
        <p:spPr>
          <a:xfrm>
            <a:off x="6056331" y="4224705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eselý obličej 30">
            <a:extLst>
              <a:ext uri="{FF2B5EF4-FFF2-40B4-BE49-F238E27FC236}">
                <a16:creationId xmlns:a16="http://schemas.microsoft.com/office/drawing/2014/main" id="{ED4571FA-7F32-4BAF-8498-C1104DD031A6}"/>
              </a:ext>
            </a:extLst>
          </p:cNvPr>
          <p:cNvSpPr/>
          <p:nvPr/>
        </p:nvSpPr>
        <p:spPr>
          <a:xfrm>
            <a:off x="5277538" y="3921733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symbol pro obsah 2">
            <a:extLst>
              <a:ext uri="{FF2B5EF4-FFF2-40B4-BE49-F238E27FC236}">
                <a16:creationId xmlns:a16="http://schemas.microsoft.com/office/drawing/2014/main" id="{6A9A79A5-F995-4563-9583-F7A92BA589EA}"/>
              </a:ext>
            </a:extLst>
          </p:cNvPr>
          <p:cNvSpPr txBox="1">
            <a:spLocks/>
          </p:cNvSpPr>
          <p:nvPr/>
        </p:nvSpPr>
        <p:spPr>
          <a:xfrm>
            <a:off x="789790" y="15807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33" name="Veselý obličej 32">
            <a:extLst>
              <a:ext uri="{FF2B5EF4-FFF2-40B4-BE49-F238E27FC236}">
                <a16:creationId xmlns:a16="http://schemas.microsoft.com/office/drawing/2014/main" id="{433E38EB-2B1C-462E-A1F0-CC432A405ACB}"/>
              </a:ext>
            </a:extLst>
          </p:cNvPr>
          <p:cNvSpPr/>
          <p:nvPr/>
        </p:nvSpPr>
        <p:spPr>
          <a:xfrm>
            <a:off x="6439588" y="4357297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Zástupný symbol pro obsah 2">
            <a:extLst>
              <a:ext uri="{FF2B5EF4-FFF2-40B4-BE49-F238E27FC236}">
                <a16:creationId xmlns:a16="http://schemas.microsoft.com/office/drawing/2014/main" id="{4AA3771A-4FC6-453B-A9A7-92686A48AF6D}"/>
              </a:ext>
            </a:extLst>
          </p:cNvPr>
          <p:cNvSpPr txBox="1">
            <a:spLocks/>
          </p:cNvSpPr>
          <p:nvPr/>
        </p:nvSpPr>
        <p:spPr>
          <a:xfrm>
            <a:off x="516903" y="20775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35" name="Veselý obličej 34">
            <a:extLst>
              <a:ext uri="{FF2B5EF4-FFF2-40B4-BE49-F238E27FC236}">
                <a16:creationId xmlns:a16="http://schemas.microsoft.com/office/drawing/2014/main" id="{834C2B74-E30D-45A7-91DC-0114011E38DC}"/>
              </a:ext>
            </a:extLst>
          </p:cNvPr>
          <p:cNvSpPr/>
          <p:nvPr/>
        </p:nvSpPr>
        <p:spPr>
          <a:xfrm>
            <a:off x="5660796" y="4429068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eselý obličej 35">
            <a:extLst>
              <a:ext uri="{FF2B5EF4-FFF2-40B4-BE49-F238E27FC236}">
                <a16:creationId xmlns:a16="http://schemas.microsoft.com/office/drawing/2014/main" id="{2355C9E9-88DC-4499-A61F-9F6F2B95643B}"/>
              </a:ext>
            </a:extLst>
          </p:cNvPr>
          <p:cNvSpPr/>
          <p:nvPr/>
        </p:nvSpPr>
        <p:spPr>
          <a:xfrm>
            <a:off x="5462637" y="4749645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eselý obličej 36">
            <a:extLst>
              <a:ext uri="{FF2B5EF4-FFF2-40B4-BE49-F238E27FC236}">
                <a16:creationId xmlns:a16="http://schemas.microsoft.com/office/drawing/2014/main" id="{D0067E1C-D6B2-4717-B77E-A7BC0EA9429D}"/>
              </a:ext>
            </a:extLst>
          </p:cNvPr>
          <p:cNvSpPr/>
          <p:nvPr/>
        </p:nvSpPr>
        <p:spPr>
          <a:xfrm>
            <a:off x="6132431" y="4507327"/>
            <a:ext cx="208568" cy="1225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1AD146-32DC-48C7-9AF7-A726103F94EA}"/>
              </a:ext>
            </a:extLst>
          </p:cNvPr>
          <p:cNvSpPr txBox="1"/>
          <p:nvPr/>
        </p:nvSpPr>
        <p:spPr>
          <a:xfrm>
            <a:off x="7729978" y="2309567"/>
            <a:ext cx="3733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Prostorová autokorelace</a:t>
            </a:r>
          </a:p>
          <a:p>
            <a:r>
              <a:rPr lang="en-US" dirty="0" err="1"/>
              <a:t>Randomizovat</a:t>
            </a:r>
            <a:r>
              <a:rPr lang="en-US" dirty="0"/>
              <a:t> </a:t>
            </a:r>
            <a:r>
              <a:rPr lang="en-US" dirty="0" err="1"/>
              <a:t>vztah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cs-CZ" dirty="0"/>
              <a:t>mořskou výškou</a:t>
            </a:r>
          </a:p>
          <a:p>
            <a:r>
              <a:rPr lang="cs-CZ" dirty="0"/>
              <a:t>Zachovat souslednost jednotlivých ploch </a:t>
            </a: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1EEBFF0E-EB62-4504-A4EA-8B28D9D15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4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57"/>
    </mc:Choice>
    <mc:Fallback xmlns="">
      <p:transition spd="slow" advTm="1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641DA-C516-4E3B-BF99-FB3D1F3E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463FD8F-A81B-41C0-B212-5387BFA57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420233"/>
              </p:ext>
            </p:extLst>
          </p:nvPr>
        </p:nvGraphicFramePr>
        <p:xfrm>
          <a:off x="970456" y="1945640"/>
          <a:ext cx="6197597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635696713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254510733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3185264461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3053093803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981767339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120483388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069466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947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932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01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0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9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59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409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  <a:endParaRPr lang="cs-CZ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060715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0FC026DF-7F17-46F7-91E1-17C2103DFF60}"/>
              </a:ext>
            </a:extLst>
          </p:cNvPr>
          <p:cNvSpPr txBox="1"/>
          <p:nvPr/>
        </p:nvSpPr>
        <p:spPr>
          <a:xfrm>
            <a:off x="7607431" y="2752627"/>
            <a:ext cx="416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randomizace</a:t>
            </a:r>
            <a:r>
              <a:rPr lang="en-US" sz="2800" dirty="0"/>
              <a:t> po </a:t>
            </a:r>
            <a:r>
              <a:rPr lang="en-US" sz="2800" dirty="0" err="1"/>
              <a:t>transektu</a:t>
            </a:r>
            <a:endParaRPr lang="en-US" sz="2800" dirty="0"/>
          </a:p>
          <a:p>
            <a:r>
              <a:rPr lang="cs-CZ" sz="2800" dirty="0"/>
              <a:t>type="</a:t>
            </a:r>
            <a:r>
              <a:rPr lang="cs-CZ" sz="2800" dirty="0" err="1"/>
              <a:t>series</a:t>
            </a:r>
            <a:r>
              <a:rPr lang="cs-CZ" sz="2800" dirty="0"/>
              <a:t>"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FF3455D-6722-4AD6-8F3E-A2AF41E2C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01"/>
    </mc:Choice>
    <mc:Fallback xmlns="">
      <p:transition spd="slow" advTm="18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B8900-B2F8-461B-847F-3CF2FC3B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78510DE2-B85E-4760-A935-8A5655775681}"/>
              </a:ext>
            </a:extLst>
          </p:cNvPr>
          <p:cNvSpPr/>
          <p:nvPr/>
        </p:nvSpPr>
        <p:spPr>
          <a:xfrm>
            <a:off x="1159497" y="2011200"/>
            <a:ext cx="9634194" cy="43801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74BB236-AD91-4BFC-9373-95AAF0384B96}"/>
              </a:ext>
            </a:extLst>
          </p:cNvPr>
          <p:cNvSpPr/>
          <p:nvPr/>
        </p:nvSpPr>
        <p:spPr>
          <a:xfrm>
            <a:off x="2201159" y="2758986"/>
            <a:ext cx="7550870" cy="2884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020C289-653C-4B14-9F31-F06C8B30BE29}"/>
              </a:ext>
            </a:extLst>
          </p:cNvPr>
          <p:cNvCxnSpPr/>
          <p:nvPr/>
        </p:nvCxnSpPr>
        <p:spPr>
          <a:xfrm>
            <a:off x="5816338" y="2011200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A82E087-CDA6-425E-A929-A3CE05F8ECCD}"/>
              </a:ext>
            </a:extLst>
          </p:cNvPr>
          <p:cNvCxnSpPr>
            <a:cxnSpLocks/>
          </p:cNvCxnSpPr>
          <p:nvPr/>
        </p:nvCxnSpPr>
        <p:spPr>
          <a:xfrm>
            <a:off x="8495121" y="5269695"/>
            <a:ext cx="158685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305DC1F-A084-47A0-B349-F9583A2CAC44}"/>
              </a:ext>
            </a:extLst>
          </p:cNvPr>
          <p:cNvCxnSpPr/>
          <p:nvPr/>
        </p:nvCxnSpPr>
        <p:spPr>
          <a:xfrm>
            <a:off x="7601146" y="5518046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E891148-FE83-41FA-A53E-7F015BCB8686}"/>
              </a:ext>
            </a:extLst>
          </p:cNvPr>
          <p:cNvCxnSpPr>
            <a:cxnSpLocks/>
          </p:cNvCxnSpPr>
          <p:nvPr/>
        </p:nvCxnSpPr>
        <p:spPr>
          <a:xfrm flipH="1">
            <a:off x="2045616" y="4793827"/>
            <a:ext cx="532615" cy="6675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022EFA6-1155-4358-A5AF-651CF0F27177}"/>
              </a:ext>
            </a:extLst>
          </p:cNvPr>
          <p:cNvCxnSpPr/>
          <p:nvPr/>
        </p:nvCxnSpPr>
        <p:spPr>
          <a:xfrm>
            <a:off x="6473072" y="5643588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5DCA9EF-AE9E-42F4-A884-5710DF82C743}"/>
              </a:ext>
            </a:extLst>
          </p:cNvPr>
          <p:cNvCxnSpPr/>
          <p:nvPr/>
        </p:nvCxnSpPr>
        <p:spPr>
          <a:xfrm>
            <a:off x="5343427" y="5643588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CADD1AB-0B8A-40C3-9FD9-F81E14170D8A}"/>
              </a:ext>
            </a:extLst>
          </p:cNvPr>
          <p:cNvCxnSpPr/>
          <p:nvPr/>
        </p:nvCxnSpPr>
        <p:spPr>
          <a:xfrm>
            <a:off x="4194928" y="5461411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B4793411-6254-4BCD-8CDB-C5BACC29BDA2}"/>
              </a:ext>
            </a:extLst>
          </p:cNvPr>
          <p:cNvCxnSpPr>
            <a:cxnSpLocks/>
          </p:cNvCxnSpPr>
          <p:nvPr/>
        </p:nvCxnSpPr>
        <p:spPr>
          <a:xfrm flipH="1">
            <a:off x="1326038" y="4416607"/>
            <a:ext cx="937966" cy="377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2FA3BF-BA66-49F0-8FE2-D548233E59D4}"/>
              </a:ext>
            </a:extLst>
          </p:cNvPr>
          <p:cNvCxnSpPr>
            <a:cxnSpLocks/>
          </p:cNvCxnSpPr>
          <p:nvPr/>
        </p:nvCxnSpPr>
        <p:spPr>
          <a:xfrm>
            <a:off x="1357460" y="3520986"/>
            <a:ext cx="843699" cy="526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60DE5BB1-89EC-4A51-B84D-6CD6201F3CD5}"/>
              </a:ext>
            </a:extLst>
          </p:cNvPr>
          <p:cNvCxnSpPr>
            <a:cxnSpLocks/>
          </p:cNvCxnSpPr>
          <p:nvPr/>
        </p:nvCxnSpPr>
        <p:spPr>
          <a:xfrm flipH="1">
            <a:off x="2931736" y="5167720"/>
            <a:ext cx="226242" cy="7242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651734-848A-47BC-8F5B-F78223006511}"/>
              </a:ext>
            </a:extLst>
          </p:cNvPr>
          <p:cNvCxnSpPr>
            <a:cxnSpLocks/>
          </p:cNvCxnSpPr>
          <p:nvPr/>
        </p:nvCxnSpPr>
        <p:spPr>
          <a:xfrm>
            <a:off x="2397551" y="2758986"/>
            <a:ext cx="361360" cy="659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36B9F54-C5CA-41B0-A79B-31AE46BD233E}"/>
              </a:ext>
            </a:extLst>
          </p:cNvPr>
          <p:cNvCxnSpPr>
            <a:cxnSpLocks/>
          </p:cNvCxnSpPr>
          <p:nvPr/>
        </p:nvCxnSpPr>
        <p:spPr>
          <a:xfrm>
            <a:off x="3608110" y="2286074"/>
            <a:ext cx="219172" cy="7587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19FEFA7-1248-4FB7-BE5D-68DC5258B7D5}"/>
              </a:ext>
            </a:extLst>
          </p:cNvPr>
          <p:cNvCxnSpPr/>
          <p:nvPr/>
        </p:nvCxnSpPr>
        <p:spPr>
          <a:xfrm>
            <a:off x="4883084" y="2094507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F47B56BF-C2FB-4510-A198-72253C8D8035}"/>
              </a:ext>
            </a:extLst>
          </p:cNvPr>
          <p:cNvCxnSpPr/>
          <p:nvPr/>
        </p:nvCxnSpPr>
        <p:spPr>
          <a:xfrm>
            <a:off x="6986832" y="2056948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C66B6E3-C4CE-45D2-B0CF-E0DC8FA8954B}"/>
              </a:ext>
            </a:extLst>
          </p:cNvPr>
          <p:cNvCxnSpPr>
            <a:cxnSpLocks/>
          </p:cNvCxnSpPr>
          <p:nvPr/>
        </p:nvCxnSpPr>
        <p:spPr>
          <a:xfrm flipH="1">
            <a:off x="7937369" y="2207777"/>
            <a:ext cx="142972" cy="8370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4A1EAB29-B383-45A5-AF28-0F1CFDFEBD27}"/>
              </a:ext>
            </a:extLst>
          </p:cNvPr>
          <p:cNvCxnSpPr>
            <a:cxnSpLocks/>
          </p:cNvCxnSpPr>
          <p:nvPr/>
        </p:nvCxnSpPr>
        <p:spPr>
          <a:xfrm flipH="1">
            <a:off x="8766928" y="2832063"/>
            <a:ext cx="937966" cy="377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595F0093-7909-4698-9CA5-38D2FB462D9A}"/>
              </a:ext>
            </a:extLst>
          </p:cNvPr>
          <p:cNvCxnSpPr>
            <a:cxnSpLocks/>
          </p:cNvCxnSpPr>
          <p:nvPr/>
        </p:nvCxnSpPr>
        <p:spPr>
          <a:xfrm flipH="1">
            <a:off x="9657762" y="3595522"/>
            <a:ext cx="937966" cy="377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FF9C479-E1FC-4817-AD27-5375FD60510A}"/>
              </a:ext>
            </a:extLst>
          </p:cNvPr>
          <p:cNvCxnSpPr>
            <a:cxnSpLocks/>
          </p:cNvCxnSpPr>
          <p:nvPr/>
        </p:nvCxnSpPr>
        <p:spPr>
          <a:xfrm flipH="1" flipV="1">
            <a:off x="9521858" y="4720528"/>
            <a:ext cx="1073870" cy="88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BEF28351-5DFC-4423-8573-71462FC9933A}"/>
              </a:ext>
            </a:extLst>
          </p:cNvPr>
          <p:cNvCxnSpPr>
            <a:cxnSpLocks/>
          </p:cNvCxnSpPr>
          <p:nvPr/>
        </p:nvCxnSpPr>
        <p:spPr>
          <a:xfrm>
            <a:off x="9235911" y="4933658"/>
            <a:ext cx="285947" cy="7099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1DCC0E8-2707-4E39-B5A8-F000D63FB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78510DE2-B85E-4760-A935-8A5655775681}"/>
              </a:ext>
            </a:extLst>
          </p:cNvPr>
          <p:cNvSpPr/>
          <p:nvPr/>
        </p:nvSpPr>
        <p:spPr>
          <a:xfrm>
            <a:off x="1159497" y="2011200"/>
            <a:ext cx="9634194" cy="43801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74BB236-AD91-4BFC-9373-95AAF0384B96}"/>
              </a:ext>
            </a:extLst>
          </p:cNvPr>
          <p:cNvSpPr/>
          <p:nvPr/>
        </p:nvSpPr>
        <p:spPr>
          <a:xfrm>
            <a:off x="2201159" y="2758986"/>
            <a:ext cx="7550870" cy="2884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020C289-653C-4B14-9F31-F06C8B30BE29}"/>
              </a:ext>
            </a:extLst>
          </p:cNvPr>
          <p:cNvCxnSpPr/>
          <p:nvPr/>
        </p:nvCxnSpPr>
        <p:spPr>
          <a:xfrm>
            <a:off x="5816338" y="2011200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A82E087-CDA6-425E-A929-A3CE05F8ECCD}"/>
              </a:ext>
            </a:extLst>
          </p:cNvPr>
          <p:cNvCxnSpPr>
            <a:cxnSpLocks/>
          </p:cNvCxnSpPr>
          <p:nvPr/>
        </p:nvCxnSpPr>
        <p:spPr>
          <a:xfrm>
            <a:off x="8495121" y="5269695"/>
            <a:ext cx="158685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305DC1F-A084-47A0-B349-F9583A2CAC44}"/>
              </a:ext>
            </a:extLst>
          </p:cNvPr>
          <p:cNvCxnSpPr/>
          <p:nvPr/>
        </p:nvCxnSpPr>
        <p:spPr>
          <a:xfrm>
            <a:off x="7601146" y="5518046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E891148-FE83-41FA-A53E-7F015BCB8686}"/>
              </a:ext>
            </a:extLst>
          </p:cNvPr>
          <p:cNvCxnSpPr>
            <a:cxnSpLocks/>
          </p:cNvCxnSpPr>
          <p:nvPr/>
        </p:nvCxnSpPr>
        <p:spPr>
          <a:xfrm flipH="1">
            <a:off x="2045616" y="4793827"/>
            <a:ext cx="532615" cy="6675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022EFA6-1155-4358-A5AF-651CF0F27177}"/>
              </a:ext>
            </a:extLst>
          </p:cNvPr>
          <p:cNvCxnSpPr/>
          <p:nvPr/>
        </p:nvCxnSpPr>
        <p:spPr>
          <a:xfrm>
            <a:off x="6473072" y="5643588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5DCA9EF-AE9E-42F4-A884-5710DF82C743}"/>
              </a:ext>
            </a:extLst>
          </p:cNvPr>
          <p:cNvCxnSpPr/>
          <p:nvPr/>
        </p:nvCxnSpPr>
        <p:spPr>
          <a:xfrm>
            <a:off x="5343427" y="5643588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CADD1AB-0B8A-40C3-9FD9-F81E14170D8A}"/>
              </a:ext>
            </a:extLst>
          </p:cNvPr>
          <p:cNvCxnSpPr/>
          <p:nvPr/>
        </p:nvCxnSpPr>
        <p:spPr>
          <a:xfrm>
            <a:off x="4194928" y="5461411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B4793411-6254-4BCD-8CDB-C5BACC29BDA2}"/>
              </a:ext>
            </a:extLst>
          </p:cNvPr>
          <p:cNvCxnSpPr>
            <a:cxnSpLocks/>
          </p:cNvCxnSpPr>
          <p:nvPr/>
        </p:nvCxnSpPr>
        <p:spPr>
          <a:xfrm flipH="1">
            <a:off x="1326038" y="4416607"/>
            <a:ext cx="937966" cy="377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2FA3BF-BA66-49F0-8FE2-D548233E59D4}"/>
              </a:ext>
            </a:extLst>
          </p:cNvPr>
          <p:cNvCxnSpPr>
            <a:cxnSpLocks/>
          </p:cNvCxnSpPr>
          <p:nvPr/>
        </p:nvCxnSpPr>
        <p:spPr>
          <a:xfrm>
            <a:off x="1357460" y="3520986"/>
            <a:ext cx="843699" cy="526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60DE5BB1-89EC-4A51-B84D-6CD6201F3CD5}"/>
              </a:ext>
            </a:extLst>
          </p:cNvPr>
          <p:cNvCxnSpPr>
            <a:cxnSpLocks/>
          </p:cNvCxnSpPr>
          <p:nvPr/>
        </p:nvCxnSpPr>
        <p:spPr>
          <a:xfrm flipH="1">
            <a:off x="2931736" y="5167720"/>
            <a:ext cx="226242" cy="7242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651734-848A-47BC-8F5B-F78223006511}"/>
              </a:ext>
            </a:extLst>
          </p:cNvPr>
          <p:cNvCxnSpPr>
            <a:cxnSpLocks/>
          </p:cNvCxnSpPr>
          <p:nvPr/>
        </p:nvCxnSpPr>
        <p:spPr>
          <a:xfrm>
            <a:off x="2397551" y="2758986"/>
            <a:ext cx="361360" cy="659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36B9F54-C5CA-41B0-A79B-31AE46BD233E}"/>
              </a:ext>
            </a:extLst>
          </p:cNvPr>
          <p:cNvCxnSpPr>
            <a:cxnSpLocks/>
          </p:cNvCxnSpPr>
          <p:nvPr/>
        </p:nvCxnSpPr>
        <p:spPr>
          <a:xfrm>
            <a:off x="3608110" y="2286074"/>
            <a:ext cx="219172" cy="7587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19FEFA7-1248-4FB7-BE5D-68DC5258B7D5}"/>
              </a:ext>
            </a:extLst>
          </p:cNvPr>
          <p:cNvCxnSpPr/>
          <p:nvPr/>
        </p:nvCxnSpPr>
        <p:spPr>
          <a:xfrm>
            <a:off x="4883084" y="2094507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F47B56BF-C2FB-4510-A198-72253C8D8035}"/>
              </a:ext>
            </a:extLst>
          </p:cNvPr>
          <p:cNvCxnSpPr/>
          <p:nvPr/>
        </p:nvCxnSpPr>
        <p:spPr>
          <a:xfrm>
            <a:off x="6986832" y="2056948"/>
            <a:ext cx="0" cy="747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C66B6E3-C4CE-45D2-B0CF-E0DC8FA8954B}"/>
              </a:ext>
            </a:extLst>
          </p:cNvPr>
          <p:cNvCxnSpPr>
            <a:cxnSpLocks/>
          </p:cNvCxnSpPr>
          <p:nvPr/>
        </p:nvCxnSpPr>
        <p:spPr>
          <a:xfrm flipH="1">
            <a:off x="7937369" y="2207777"/>
            <a:ext cx="142972" cy="8370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4A1EAB29-B383-45A5-AF28-0F1CFDFEBD27}"/>
              </a:ext>
            </a:extLst>
          </p:cNvPr>
          <p:cNvCxnSpPr>
            <a:cxnSpLocks/>
          </p:cNvCxnSpPr>
          <p:nvPr/>
        </p:nvCxnSpPr>
        <p:spPr>
          <a:xfrm flipH="1">
            <a:off x="8766928" y="2832063"/>
            <a:ext cx="937966" cy="377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595F0093-7909-4698-9CA5-38D2FB462D9A}"/>
              </a:ext>
            </a:extLst>
          </p:cNvPr>
          <p:cNvCxnSpPr>
            <a:cxnSpLocks/>
          </p:cNvCxnSpPr>
          <p:nvPr/>
        </p:nvCxnSpPr>
        <p:spPr>
          <a:xfrm flipH="1">
            <a:off x="9657762" y="3595522"/>
            <a:ext cx="937966" cy="377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FF9C479-E1FC-4817-AD27-5375FD60510A}"/>
              </a:ext>
            </a:extLst>
          </p:cNvPr>
          <p:cNvCxnSpPr>
            <a:cxnSpLocks/>
          </p:cNvCxnSpPr>
          <p:nvPr/>
        </p:nvCxnSpPr>
        <p:spPr>
          <a:xfrm flipH="1" flipV="1">
            <a:off x="9521858" y="4720528"/>
            <a:ext cx="1073870" cy="88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BEF28351-5DFC-4423-8573-71462FC9933A}"/>
              </a:ext>
            </a:extLst>
          </p:cNvPr>
          <p:cNvCxnSpPr>
            <a:cxnSpLocks/>
          </p:cNvCxnSpPr>
          <p:nvPr/>
        </p:nvCxnSpPr>
        <p:spPr>
          <a:xfrm>
            <a:off x="9235911" y="4933658"/>
            <a:ext cx="285947" cy="7099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4910C138-3B76-4924-916D-F62D27E125DA}"/>
              </a:ext>
            </a:extLst>
          </p:cNvPr>
          <p:cNvSpPr txBox="1"/>
          <p:nvPr/>
        </p:nvSpPr>
        <p:spPr>
          <a:xfrm>
            <a:off x="3699238" y="3836937"/>
            <a:ext cx="446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trainsect</a:t>
            </a:r>
            <a:endParaRPr lang="cs-CZ" sz="2800" dirty="0"/>
          </a:p>
        </p:txBody>
      </p:sp>
      <p:pic>
        <p:nvPicPr>
          <p:cNvPr id="1026" name="Picture 2" descr="Pískni a jeď mašinka Tomáš | EasyToys.cz">
            <a:extLst>
              <a:ext uri="{FF2B5EF4-FFF2-40B4-BE49-F238E27FC236}">
                <a16:creationId xmlns:a16="http://schemas.microsoft.com/office/drawing/2014/main" id="{E8E3A837-3D1F-42E1-ADEF-F4A129635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3385">
            <a:off x="1835772" y="1928654"/>
            <a:ext cx="1771379" cy="177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5B2691D-6178-41B9-AAC7-5F8C1E395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5"/>
    </mc:Choice>
    <mc:Fallback xmlns="">
      <p:transition spd="slow"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CB9CA-6168-4D2E-ADA5-0F82F72B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Autokorelovaná</a:t>
            </a:r>
            <a:r>
              <a:rPr lang="cs-CZ" dirty="0"/>
              <a:t> data v ploše 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0A5A190-E3ED-4117-AA69-A853C75F67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007563"/>
              </p:ext>
            </p:extLst>
          </p:nvPr>
        </p:nvGraphicFramePr>
        <p:xfrm>
          <a:off x="857839" y="1825625"/>
          <a:ext cx="529968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91">
                  <a:extLst>
                    <a:ext uri="{9D8B030D-6E8A-4147-A177-3AD203B41FA5}">
                      <a16:colId xmlns:a16="http://schemas.microsoft.com/office/drawing/2014/main" val="698946550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1922020292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336890322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552310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1A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2A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3A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4A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5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59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758859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A41EC4F-C1D6-416D-A48F-9A59961EF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10953"/>
              </p:ext>
            </p:extLst>
          </p:nvPr>
        </p:nvGraphicFramePr>
        <p:xfrm>
          <a:off x="838200" y="4154046"/>
          <a:ext cx="5299681" cy="150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91">
                  <a:extLst>
                    <a:ext uri="{9D8B030D-6E8A-4147-A177-3AD203B41FA5}">
                      <a16:colId xmlns:a16="http://schemas.microsoft.com/office/drawing/2014/main" val="1595924067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451061091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3107711811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945777290"/>
                    </a:ext>
                  </a:extLst>
                </a:gridCol>
              </a:tblGrid>
              <a:tr h="38967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3C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4C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1C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2C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08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715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2B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677870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43AA981-272C-4BEC-9C04-5F07EFEE0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74"/>
    </mc:Choice>
    <mc:Fallback xmlns="">
      <p:transition spd="slow" advTm="10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1|0.9|0.7|1.1|19.4|8.6|15.5|1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|1.6|0.9|5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558</Words>
  <Application>Microsoft Office PowerPoint</Application>
  <PresentationFormat>Širokoúhlá obrazovka</PresentationFormat>
  <Paragraphs>177</Paragraphs>
  <Slides>26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Statistické testy v mnohorozměrných technikách: speciální případy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Autokorelovaná data v ploše </vt:lpstr>
      <vt:lpstr>Princip permutací</vt:lpstr>
      <vt:lpstr>Hierarchická data</vt:lpstr>
      <vt:lpstr>Hierarchická data</vt:lpstr>
      <vt:lpstr>Rozdíl mezi mikrohabitaty</vt:lpstr>
      <vt:lpstr>Rozdíl mezi LES/LOUKA</vt:lpstr>
      <vt:lpstr>Rozdíl mezi LES/LOUKA</vt:lpstr>
      <vt:lpstr>Liší se mikrohabitaty mezi LES/LOUKA</vt:lpstr>
      <vt:lpstr>Rozdíl mezi rybníky</vt:lpstr>
      <vt:lpstr>Data v čase</vt:lpstr>
      <vt:lpstr>Data v čase</vt:lpstr>
      <vt:lpstr>Data z pokusů </vt:lpstr>
      <vt:lpstr>Vliv pastvy</vt:lpstr>
      <vt:lpstr>Vliv pastvy s výchozím stavem</vt:lpstr>
      <vt:lpstr>Vliv pastvy s výchozím stavem</vt:lpstr>
      <vt:lpstr>Prezentace aplikace PowerPoint</vt:lpstr>
      <vt:lpstr>Vliv času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</dc:creator>
  <cp:lastModifiedBy>zuzmun</cp:lastModifiedBy>
  <cp:revision>107</cp:revision>
  <dcterms:created xsi:type="dcterms:W3CDTF">2021-01-25T09:09:24Z</dcterms:created>
  <dcterms:modified xsi:type="dcterms:W3CDTF">2024-01-15T13:35:15Z</dcterms:modified>
</cp:coreProperties>
</file>