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6" r:id="rId10"/>
    <p:sldId id="267" r:id="rId11"/>
    <p:sldId id="269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8BD0-9A89-46BA-8191-4B0534EAA6CC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C3EB-6309-4EA2-8779-55AEF21B00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8BD0-9A89-46BA-8191-4B0534EAA6CC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C3EB-6309-4EA2-8779-55AEF21B00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8BD0-9A89-46BA-8191-4B0534EAA6CC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C3EB-6309-4EA2-8779-55AEF21B00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8BD0-9A89-46BA-8191-4B0534EAA6CC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C3EB-6309-4EA2-8779-55AEF21B00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8BD0-9A89-46BA-8191-4B0534EAA6CC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C3EB-6309-4EA2-8779-55AEF21B00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8BD0-9A89-46BA-8191-4B0534EAA6CC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C3EB-6309-4EA2-8779-55AEF21B00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8BD0-9A89-46BA-8191-4B0534EAA6CC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C3EB-6309-4EA2-8779-55AEF21B00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8BD0-9A89-46BA-8191-4B0534EAA6CC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C3EB-6309-4EA2-8779-55AEF21B00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8BD0-9A89-46BA-8191-4B0534EAA6CC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C3EB-6309-4EA2-8779-55AEF21B00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8BD0-9A89-46BA-8191-4B0534EAA6CC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C3EB-6309-4EA2-8779-55AEF21B00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68BD0-9A89-46BA-8191-4B0534EAA6CC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0C3EB-6309-4EA2-8779-55AEF21B000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68BD0-9A89-46BA-8191-4B0534EAA6CC}" type="datetimeFigureOut">
              <a:rPr lang="cs-CZ" smtClean="0"/>
              <a:t>24.04.2020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0C3EB-6309-4EA2-8779-55AEF21B000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838200" y="2282825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Online classes</a:t>
            </a:r>
          </a:p>
        </p:txBody>
      </p:sp>
      <p:sp>
        <p:nvSpPr>
          <p:cNvPr id="5" name="Podnadpis 2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Patient 5.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cs-CZ" sz="3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MUDr. Bílková Simona,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Internal Department II</a:t>
            </a:r>
            <a:b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Faculty of Medicine in Pilsen</a:t>
            </a:r>
            <a:endParaRPr kumimoji="0" lang="cs-CZ" sz="3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are the chronic complications of this disease?</a:t>
            </a:r>
            <a:endParaRPr lang="cs-CZ" smtClean="0"/>
          </a:p>
          <a:p>
            <a:endParaRPr lang="cs-CZ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Why</a:t>
            </a:r>
            <a:r>
              <a:rPr lang="cs-CZ" smtClean="0"/>
              <a:t> we</a:t>
            </a:r>
            <a:r>
              <a:rPr lang="en-US" smtClean="0"/>
              <a:t> should be careful with insulin therapy in a patient with hypokalemia?</a:t>
            </a:r>
            <a:endParaRPr lang="cs-CZ" smtClean="0"/>
          </a:p>
          <a:p>
            <a:endParaRPr lang="cs-CZ"/>
          </a:p>
          <a:p>
            <a:endParaRPr lang="cs-CZ" smtClean="0"/>
          </a:p>
          <a:p>
            <a:endParaRPr lang="cs-CZ"/>
          </a:p>
          <a:p>
            <a:r>
              <a:rPr lang="en-US" smtClean="0"/>
              <a:t>What do you know about the effect of insulin on potassium</a:t>
            </a:r>
            <a:r>
              <a:rPr lang="cs-CZ" smtClean="0"/>
              <a:t> (kalium)</a:t>
            </a:r>
            <a:r>
              <a:rPr lang="en-US" smtClean="0"/>
              <a:t> levels?</a:t>
            </a:r>
            <a:endParaRPr lang="cs-CZ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Thank you for your answers </a:t>
            </a:r>
            <a:r>
              <a:rPr lang="cs-CZ" smtClean="0">
                <a:sym typeface="Wingdings" pitchFamily="2" charset="2"/>
              </a:rPr>
              <a:t></a:t>
            </a:r>
          </a:p>
          <a:p>
            <a:endParaRPr lang="cs-CZ">
              <a:sym typeface="Wingdings" pitchFamily="2" charset="2"/>
            </a:endParaRPr>
          </a:p>
          <a:p>
            <a:r>
              <a:rPr lang="cs-CZ" smtClean="0">
                <a:sym typeface="Wingdings" pitchFamily="2" charset="2"/>
              </a:rPr>
              <a:t>Best regards </a:t>
            </a:r>
            <a:endParaRPr lang="cs-C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en-US" smtClean="0"/>
              <a:t>Your patient </a:t>
            </a:r>
            <a:r>
              <a:rPr lang="cs-CZ" smtClean="0"/>
              <a:t>on acute ambulance </a:t>
            </a:r>
            <a:r>
              <a:rPr lang="en-US" smtClean="0"/>
              <a:t>is a young woman, 33 years old, obes</a:t>
            </a:r>
            <a:r>
              <a:rPr lang="cs-CZ" smtClean="0"/>
              <a:t>itas</a:t>
            </a:r>
            <a:r>
              <a:rPr lang="en-US" smtClean="0"/>
              <a:t>, until now withnout disease. </a:t>
            </a:r>
            <a:endParaRPr lang="cs-CZ" smtClean="0"/>
          </a:p>
          <a:p>
            <a:endParaRPr lang="cs-CZ" smtClean="0"/>
          </a:p>
          <a:p>
            <a:endParaRPr lang="cs-CZ"/>
          </a:p>
          <a:p>
            <a:r>
              <a:rPr lang="en-US" smtClean="0"/>
              <a:t>In the last 2 weeks she has nausea, vomiting, lost weight, she has an increased feeling of thirst and a lot of urine and she feels very tired.</a:t>
            </a: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examination will you do?</a:t>
            </a:r>
          </a:p>
          <a:p>
            <a:endParaRPr lang="cs-CZ" smtClean="0"/>
          </a:p>
          <a:p>
            <a:endParaRPr lang="cs-CZ"/>
          </a:p>
          <a:p>
            <a:r>
              <a:rPr lang="en-US" smtClean="0"/>
              <a:t>what is your differential diagnosis?</a:t>
            </a: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Laboratory results: 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mtClean="0"/>
          </a:p>
          <a:p>
            <a:r>
              <a:rPr lang="cs-CZ" smtClean="0"/>
              <a:t>Glykemia: 30mmol/l .</a:t>
            </a:r>
            <a:endParaRPr lang="cs-CZ"/>
          </a:p>
          <a:p>
            <a:endParaRPr lang="cs-CZ" smtClean="0"/>
          </a:p>
          <a:p>
            <a:endParaRPr lang="cs-CZ" smtClean="0"/>
          </a:p>
          <a:p>
            <a:endParaRPr lang="cs-CZ"/>
          </a:p>
          <a:p>
            <a:endParaRPr lang="cs-CZ" smtClean="0"/>
          </a:p>
        </p:txBody>
      </p:sp>
      <p:pic>
        <p:nvPicPr>
          <p:cNvPr id="1026" name="Obrázek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996952"/>
            <a:ext cx="2952328" cy="3302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 </a:t>
            </a:r>
            <a:r>
              <a:rPr lang="cs-CZ" smtClean="0"/>
              <a:t>What do you think about patinet´s laboratory results? </a:t>
            </a:r>
          </a:p>
          <a:p>
            <a:endParaRPr lang="cs-CZ"/>
          </a:p>
          <a:p>
            <a:endParaRPr lang="cs-CZ" smtClean="0"/>
          </a:p>
          <a:p>
            <a:r>
              <a:rPr lang="en-US" smtClean="0"/>
              <a:t>The following step should be:</a:t>
            </a:r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what </a:t>
            </a:r>
            <a:r>
              <a:rPr lang="en-US"/>
              <a:t>other examination will </a:t>
            </a:r>
            <a:r>
              <a:rPr lang="en-US"/>
              <a:t>you </a:t>
            </a:r>
            <a:r>
              <a:rPr lang="en-US" smtClean="0"/>
              <a:t>perform?</a:t>
            </a:r>
            <a:endParaRPr lang="cs-CZ" smtClean="0"/>
          </a:p>
          <a:p>
            <a:endParaRPr lang="cs-CZ"/>
          </a:p>
          <a:p>
            <a:endParaRPr lang="cs-CZ" smtClean="0"/>
          </a:p>
          <a:p>
            <a:endParaRPr lang="cs-CZ"/>
          </a:p>
          <a:p>
            <a:r>
              <a:rPr lang="en-US" smtClean="0"/>
              <a:t>do </a:t>
            </a:r>
            <a:r>
              <a:rPr lang="en-US"/>
              <a:t>you give the patient any medication?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I</a:t>
            </a:r>
            <a:r>
              <a:rPr lang="en-US" smtClean="0"/>
              <a:t>s </a:t>
            </a:r>
            <a:r>
              <a:rPr lang="cs-CZ" smtClean="0"/>
              <a:t>it …………………….(dg)</a:t>
            </a:r>
            <a:r>
              <a:rPr lang="en-US" smtClean="0"/>
              <a:t> of the first or second type? how do you know it</a:t>
            </a:r>
            <a:r>
              <a:rPr lang="cs-CZ" smtClean="0"/>
              <a:t>?</a:t>
            </a:r>
          </a:p>
          <a:p>
            <a:pPr>
              <a:buNone/>
            </a:pPr>
            <a:endParaRPr lang="en-US" smtClean="0"/>
          </a:p>
          <a:p>
            <a:endParaRPr lang="en-US" smtClean="0"/>
          </a:p>
          <a:p>
            <a:endParaRPr lang="en-US" smtClean="0"/>
          </a:p>
          <a:p>
            <a:r>
              <a:rPr lang="en-US" smtClean="0"/>
              <a:t>what is the reason why a patient loses weight?</a:t>
            </a:r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r>
              <a:rPr lang="en-US" smtClean="0"/>
              <a:t>which therapy do you choose?</a:t>
            </a:r>
          </a:p>
          <a:p>
            <a:endParaRPr lang="cs-CZ" smtClean="0"/>
          </a:p>
          <a:p>
            <a:pPr>
              <a:buNone/>
            </a:pPr>
            <a:endParaRPr lang="en-US" smtClean="0"/>
          </a:p>
          <a:p>
            <a:r>
              <a:rPr lang="en-US" smtClean="0"/>
              <a:t>what recommendation do you give to the patient?</a:t>
            </a:r>
          </a:p>
          <a:p>
            <a:endParaRPr lang="cs-CZ" smtClean="0"/>
          </a:p>
          <a:p>
            <a:endParaRPr lang="en-US" smtClean="0"/>
          </a:p>
          <a:p>
            <a:r>
              <a:rPr lang="en-US" smtClean="0"/>
              <a:t>does the patient have to be hospitalized?</a:t>
            </a:r>
            <a:r>
              <a:rPr lang="cs-CZ" smtClean="0"/>
              <a:t> if so, why.</a:t>
            </a:r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HbA1c, is </a:t>
            </a:r>
            <a:r>
              <a:rPr lang="cs-CZ" smtClean="0"/>
              <a:t>……………………….</a:t>
            </a:r>
          </a:p>
          <a:p>
            <a:r>
              <a:rPr lang="cs-CZ" smtClean="0"/>
              <a:t>What do you know about this laboratory result? </a:t>
            </a:r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234</Words>
  <Application>Microsoft Office PowerPoint</Application>
  <PresentationFormat>Předvádění na obrazovce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Snímek 1</vt:lpstr>
      <vt:lpstr>Snímek 2</vt:lpstr>
      <vt:lpstr>Snímek 3</vt:lpstr>
      <vt:lpstr>Laboratory results: 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Woznica</dc:creator>
  <cp:lastModifiedBy>Woznica</cp:lastModifiedBy>
  <cp:revision>3</cp:revision>
  <dcterms:created xsi:type="dcterms:W3CDTF">2020-04-24T06:53:29Z</dcterms:created>
  <dcterms:modified xsi:type="dcterms:W3CDTF">2020-04-24T08:19:09Z</dcterms:modified>
</cp:coreProperties>
</file>