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9" r:id="rId5"/>
  </p:sldMasterIdLst>
  <p:handoutMasterIdLst>
    <p:handoutMasterId r:id="rId21"/>
  </p:handoutMasterIdLst>
  <p:sldIdLst>
    <p:sldId id="267" r:id="rId6"/>
    <p:sldId id="268" r:id="rId7"/>
    <p:sldId id="270" r:id="rId8"/>
    <p:sldId id="269" r:id="rId9"/>
    <p:sldId id="271" r:id="rId10"/>
    <p:sldId id="278" r:id="rId11"/>
    <p:sldId id="279" r:id="rId12"/>
    <p:sldId id="280" r:id="rId13"/>
    <p:sldId id="281" r:id="rId14"/>
    <p:sldId id="282" r:id="rId15"/>
    <p:sldId id="284" r:id="rId16"/>
    <p:sldId id="286" r:id="rId17"/>
    <p:sldId id="287" r:id="rId18"/>
    <p:sldId id="288" r:id="rId19"/>
    <p:sldId id="276" r:id="rId20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0C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5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4" d="100"/>
          <a:sy n="84" d="100"/>
        </p:scale>
        <p:origin x="3912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575C6E6E-5EA4-41FD-BF40-FA516855348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0FFF925-45A1-4ACB-B700-2793A6FCDA7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A2E0C9-AA8C-4F52-B833-23E54EABDA61}" type="datetimeFigureOut">
              <a:rPr lang="cs-CZ" smtClean="0"/>
              <a:t>27.03.2020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9EDBBBA6-0AB2-4EF1-A320-139D77A64F2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3EE0498E-9DDE-4235-B265-81CF8475203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7CA4D7-AF41-44FD-9A45-FED29477239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97174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s://vfnpraha.sharepoint.com/sites/edu/navody/PDFnavody/priprava-prezentaci.pdf" TargetMode="External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POVĚ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864B5CB0-FFD0-466F-B761-6B73A85118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525"/>
            <a:ext cx="12192000" cy="6858000"/>
          </a:xfrm>
          <a:prstGeom prst="rect">
            <a:avLst/>
          </a:prstGeom>
        </p:spPr>
      </p:pic>
      <p:sp>
        <p:nvSpPr>
          <p:cNvPr id="2" name="TextovéPole 1">
            <a:hlinkClick r:id="rId3"/>
            <a:extLst>
              <a:ext uri="{FF2B5EF4-FFF2-40B4-BE49-F238E27FC236}">
                <a16:creationId xmlns:a16="http://schemas.microsoft.com/office/drawing/2014/main" id="{EDAC1EDD-F8EE-4043-B702-0B566B07D478}"/>
              </a:ext>
            </a:extLst>
          </p:cNvPr>
          <p:cNvSpPr txBox="1"/>
          <p:nvPr/>
        </p:nvSpPr>
        <p:spPr>
          <a:xfrm>
            <a:off x="362309" y="5262114"/>
            <a:ext cx="1104182" cy="5262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7209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Obrazky_fot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/>
          <p:cNvSpPr>
            <a:spLocks noGrp="1"/>
          </p:cNvSpPr>
          <p:nvPr>
            <p:ph type="pic" sz="quarter" idx="13"/>
          </p:nvPr>
        </p:nvSpPr>
        <p:spPr>
          <a:xfrm>
            <a:off x="498306" y="2695477"/>
            <a:ext cx="3384550" cy="2573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6" name="Zástupný symbol obrázku 2"/>
          <p:cNvSpPr>
            <a:spLocks noGrp="1"/>
          </p:cNvSpPr>
          <p:nvPr>
            <p:ph type="pic" sz="quarter" idx="14"/>
          </p:nvPr>
        </p:nvSpPr>
        <p:spPr>
          <a:xfrm>
            <a:off x="8382334" y="2695477"/>
            <a:ext cx="3384550" cy="2573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7" name="Zástupný symbol obrázku 2"/>
          <p:cNvSpPr>
            <a:spLocks noGrp="1"/>
          </p:cNvSpPr>
          <p:nvPr>
            <p:ph type="pic" sz="quarter" idx="15"/>
          </p:nvPr>
        </p:nvSpPr>
        <p:spPr>
          <a:xfrm>
            <a:off x="4440320" y="2695477"/>
            <a:ext cx="3384550" cy="257333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/>
              <a:t>Kliknutím na ikonu přidáte obrázek.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498475" y="5599113"/>
            <a:ext cx="3384550" cy="441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cs-CZ" dirty="0"/>
              <a:t>Popisek obrázku</a:t>
            </a:r>
          </a:p>
        </p:txBody>
      </p:sp>
      <p:sp>
        <p:nvSpPr>
          <p:cNvPr id="10" name="Zástupný symbol pro 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8382334" y="5608026"/>
            <a:ext cx="3384550" cy="441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cs-CZ" dirty="0"/>
              <a:t>Popisek obrázku</a:t>
            </a:r>
          </a:p>
        </p:txBody>
      </p:sp>
      <p:sp>
        <p:nvSpPr>
          <p:cNvPr id="11" name="Zástupný symbol pro text 4"/>
          <p:cNvSpPr>
            <a:spLocks noGrp="1"/>
          </p:cNvSpPr>
          <p:nvPr>
            <p:ph type="body" sz="quarter" idx="18" hasCustomPrompt="1"/>
          </p:nvPr>
        </p:nvSpPr>
        <p:spPr>
          <a:xfrm>
            <a:off x="4440320" y="5607636"/>
            <a:ext cx="3384550" cy="4413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aseline="0"/>
            </a:lvl1pPr>
          </a:lstStyle>
          <a:p>
            <a:pPr lvl="0"/>
            <a:r>
              <a:rPr lang="cs-CZ" dirty="0"/>
              <a:t>Popisek obrázku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2F0CB3E-ECBC-4C1D-A4A9-D744551585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03203C97-621A-4324-AE5C-A326FA1B8FA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93CC625-3FC7-4B9F-80F7-3D3BFD63B84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39929"/>
            <a:ext cx="9802907" cy="1000213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25742088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Multi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Zástupný symbol pro obsah 26"/>
          <p:cNvSpPr>
            <a:spLocks noGrp="1"/>
          </p:cNvSpPr>
          <p:nvPr>
            <p:ph sz="quarter" idx="10" hasCustomPrompt="1"/>
          </p:nvPr>
        </p:nvSpPr>
        <p:spPr>
          <a:xfrm>
            <a:off x="820738" y="2630078"/>
            <a:ext cx="10548938" cy="386438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cs-CZ" dirty="0"/>
              <a:t>Klikněte na ikonu a vyberte akci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98AAEC38-4F09-4C40-BC19-5F30C4A750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7" name="Zástupný symbol pro text 14">
            <a:extLst>
              <a:ext uri="{FF2B5EF4-FFF2-40B4-BE49-F238E27FC236}">
                <a16:creationId xmlns:a16="http://schemas.microsoft.com/office/drawing/2014/main" id="{4F512B77-B2BF-4567-B2E4-08E2A69FDD0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A5526A8-C60E-459E-87B3-F6F5B7FC3F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915"/>
            <a:ext cx="9802907" cy="984840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6378256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ext_s_obrázk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obrázku 2">
            <a:extLst>
              <a:ext uri="{FF2B5EF4-FFF2-40B4-BE49-F238E27FC236}">
                <a16:creationId xmlns:a16="http://schemas.microsoft.com/office/drawing/2014/main" id="{AA716AB0-8D19-498A-971A-0C7F0EDB8F3B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85813" y="4408097"/>
            <a:ext cx="4924873" cy="1982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6" name="Zástupný symbol obrázku 2">
            <a:extLst>
              <a:ext uri="{FF2B5EF4-FFF2-40B4-BE49-F238E27FC236}">
                <a16:creationId xmlns:a16="http://schemas.microsoft.com/office/drawing/2014/main" id="{9E98ECA3-A32E-44C4-83EF-221E82E414B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469811" y="4408096"/>
            <a:ext cx="4934790" cy="19821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7" name="Zástupný symbol pro text 22">
            <a:extLst>
              <a:ext uri="{FF2B5EF4-FFF2-40B4-BE49-F238E27FC236}">
                <a16:creationId xmlns:a16="http://schemas.microsoft.com/office/drawing/2014/main" id="{4A97B10C-083C-4351-BCC0-8E6EC558535C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85813" y="2309813"/>
            <a:ext cx="10618788" cy="1882625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3pPr marL="914400" indent="0">
              <a:buNone/>
              <a:defRPr baseline="0"/>
            </a:lvl3pPr>
          </a:lstStyle>
          <a:p>
            <a:pPr lvl="0"/>
            <a:r>
              <a:rPr lang="cs-CZ" dirty="0"/>
              <a:t>Text s odrážkou</a:t>
            </a:r>
          </a:p>
          <a:p>
            <a:pPr lvl="0"/>
            <a:r>
              <a:rPr lang="cs-CZ" dirty="0"/>
              <a:t>Text s odrážkou</a:t>
            </a:r>
          </a:p>
          <a:p>
            <a:pPr lvl="0"/>
            <a:r>
              <a:rPr lang="cs-CZ" dirty="0"/>
              <a:t>Text s odrážkou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6BB441D-594A-4099-B68F-13E6E804366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10" name="Zástupný symbol pro text 14">
            <a:extLst>
              <a:ext uri="{FF2B5EF4-FFF2-40B4-BE49-F238E27FC236}">
                <a16:creationId xmlns:a16="http://schemas.microsoft.com/office/drawing/2014/main" id="{79D3BDB2-1F47-4A2A-9A9E-7A926A1BEB9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8BC2498C-2BA8-439C-A029-5B4AA02DD0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915"/>
            <a:ext cx="9802907" cy="984840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1432763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oxy_s_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sz="quarter" idx="15" hasCustomPrompt="1"/>
          </p:nvPr>
        </p:nvSpPr>
        <p:spPr>
          <a:xfrm>
            <a:off x="4654057" y="3097687"/>
            <a:ext cx="2997200" cy="322421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cs-CZ" dirty="0"/>
              <a:t>Text s odrážkou</a:t>
            </a:r>
          </a:p>
        </p:txBody>
      </p:sp>
      <p:sp>
        <p:nvSpPr>
          <p:cNvPr id="12" name="Zástupný symbol pro 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817954" y="3068981"/>
            <a:ext cx="2997200" cy="3224212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cs-CZ" dirty="0"/>
              <a:t>Text s odrážkou</a:t>
            </a:r>
          </a:p>
        </p:txBody>
      </p:sp>
      <p:sp>
        <p:nvSpPr>
          <p:cNvPr id="13" name="Zástupný symbol pro 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8429926" y="3076084"/>
            <a:ext cx="3009600" cy="3224212"/>
          </a:xfrm>
          <a:prstGeom prst="rect">
            <a:avLst/>
          </a:prstGeom>
          <a:solidFill>
            <a:schemeClr val="bg2"/>
          </a:solidFill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cs-CZ" dirty="0"/>
              <a:t>Text s odrážkou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9" hasCustomPrompt="1"/>
          </p:nvPr>
        </p:nvSpPr>
        <p:spPr>
          <a:xfrm>
            <a:off x="4654057" y="2290517"/>
            <a:ext cx="2997200" cy="807170"/>
          </a:xfrm>
          <a:prstGeom prst="round2SameRect">
            <a:avLst/>
          </a:prstGeom>
          <a:solidFill>
            <a:schemeClr val="accent3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baseline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Název sekce</a:t>
            </a:r>
          </a:p>
        </p:txBody>
      </p:sp>
      <p:sp>
        <p:nvSpPr>
          <p:cNvPr id="21" name="Zástupný symbol pro text 14"/>
          <p:cNvSpPr>
            <a:spLocks noGrp="1"/>
          </p:cNvSpPr>
          <p:nvPr>
            <p:ph type="body" sz="quarter" idx="20" hasCustomPrompt="1"/>
          </p:nvPr>
        </p:nvSpPr>
        <p:spPr>
          <a:xfrm>
            <a:off x="8429926" y="2290517"/>
            <a:ext cx="3009600" cy="785567"/>
          </a:xfrm>
          <a:prstGeom prst="round2SameRect">
            <a:avLst/>
          </a:prstGeom>
          <a:solidFill>
            <a:schemeClr val="tx1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baseline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Název sekce</a:t>
            </a:r>
          </a:p>
        </p:txBody>
      </p:sp>
      <p:sp>
        <p:nvSpPr>
          <p:cNvPr id="22" name="Zástupný symbol pro text 14"/>
          <p:cNvSpPr>
            <a:spLocks noGrp="1"/>
          </p:cNvSpPr>
          <p:nvPr>
            <p:ph type="body" sz="quarter" idx="21" hasCustomPrompt="1"/>
          </p:nvPr>
        </p:nvSpPr>
        <p:spPr>
          <a:xfrm>
            <a:off x="817954" y="2290517"/>
            <a:ext cx="2997200" cy="771860"/>
          </a:xfrm>
          <a:prstGeom prst="round2Same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baseline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Název sekce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C2ED2D2-FC6F-4204-8B1D-94D2BB362E3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17" name="Zástupný symbol pro text 14">
            <a:extLst>
              <a:ext uri="{FF2B5EF4-FFF2-40B4-BE49-F238E27FC236}">
                <a16:creationId xmlns:a16="http://schemas.microsoft.com/office/drawing/2014/main" id="{D9E91D6B-B887-490C-A2FF-61FCE2CC2C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29462EBF-C0A1-4EAC-B4C9-CE8259889C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915"/>
            <a:ext cx="9802907" cy="984840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7497477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oxy_s_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text 4"/>
          <p:cNvSpPr>
            <a:spLocks noGrp="1"/>
          </p:cNvSpPr>
          <p:nvPr>
            <p:ph type="body" sz="quarter" idx="15" hasCustomPrompt="1"/>
          </p:nvPr>
        </p:nvSpPr>
        <p:spPr>
          <a:xfrm>
            <a:off x="820738" y="3076084"/>
            <a:ext cx="2997200" cy="322421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cs-CZ" dirty="0"/>
              <a:t>Text s odrážkou</a:t>
            </a:r>
          </a:p>
        </p:txBody>
      </p:sp>
      <p:sp>
        <p:nvSpPr>
          <p:cNvPr id="12" name="Zástupný symbol pro 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4654057" y="3076084"/>
            <a:ext cx="2997200" cy="322421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cs-CZ" dirty="0"/>
              <a:t>Text s odrážkou</a:t>
            </a:r>
          </a:p>
        </p:txBody>
      </p:sp>
      <p:sp>
        <p:nvSpPr>
          <p:cNvPr id="13" name="Zástupný symbol pro text 4"/>
          <p:cNvSpPr>
            <a:spLocks noGrp="1"/>
          </p:cNvSpPr>
          <p:nvPr>
            <p:ph type="body" sz="quarter" idx="17" hasCustomPrompt="1"/>
          </p:nvPr>
        </p:nvSpPr>
        <p:spPr>
          <a:xfrm>
            <a:off x="8429926" y="3076084"/>
            <a:ext cx="3009600" cy="322421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cs-CZ" dirty="0"/>
              <a:t>Text s odrážkou</a:t>
            </a: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quarter" idx="19" hasCustomPrompt="1"/>
          </p:nvPr>
        </p:nvSpPr>
        <p:spPr>
          <a:xfrm>
            <a:off x="820738" y="2297620"/>
            <a:ext cx="2997200" cy="805943"/>
          </a:xfrm>
          <a:prstGeom prst="round2Same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baseline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Název sekce</a:t>
            </a:r>
          </a:p>
        </p:txBody>
      </p:sp>
      <p:sp>
        <p:nvSpPr>
          <p:cNvPr id="21" name="Zástupný symbol pro text 14"/>
          <p:cNvSpPr>
            <a:spLocks noGrp="1"/>
          </p:cNvSpPr>
          <p:nvPr>
            <p:ph type="body" sz="quarter" idx="20" hasCustomPrompt="1"/>
          </p:nvPr>
        </p:nvSpPr>
        <p:spPr>
          <a:xfrm>
            <a:off x="8429926" y="2297620"/>
            <a:ext cx="3009600" cy="778464"/>
          </a:xfrm>
          <a:prstGeom prst="round2SameRect">
            <a:avLst/>
          </a:prstGeom>
          <a:solidFill>
            <a:schemeClr val="accent5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baseline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Název sekce</a:t>
            </a:r>
          </a:p>
        </p:txBody>
      </p:sp>
      <p:sp>
        <p:nvSpPr>
          <p:cNvPr id="22" name="Zástupný symbol pro text 14"/>
          <p:cNvSpPr>
            <a:spLocks noGrp="1"/>
          </p:cNvSpPr>
          <p:nvPr>
            <p:ph type="body" sz="quarter" idx="21" hasCustomPrompt="1"/>
          </p:nvPr>
        </p:nvSpPr>
        <p:spPr>
          <a:xfrm>
            <a:off x="4654057" y="2297620"/>
            <a:ext cx="2997200" cy="778464"/>
          </a:xfrm>
          <a:prstGeom prst="round2Same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baseline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Název sekce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6B916BA-8E31-417E-BCBB-F9145595029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14" name="Zástupný symbol pro text 14">
            <a:extLst>
              <a:ext uri="{FF2B5EF4-FFF2-40B4-BE49-F238E27FC236}">
                <a16:creationId xmlns:a16="http://schemas.microsoft.com/office/drawing/2014/main" id="{C0D97DC0-F3B9-46CE-A221-6B520FFE66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9D90F9A-2B01-4EE1-9046-A23BEF8CBAF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037" y="141915"/>
            <a:ext cx="9797882" cy="984840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1266549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oxy_s_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817954" y="3068981"/>
            <a:ext cx="4789216" cy="298676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cs-CZ" dirty="0"/>
              <a:t>Text s odrážkou</a:t>
            </a:r>
          </a:p>
        </p:txBody>
      </p:sp>
      <p:sp>
        <p:nvSpPr>
          <p:cNvPr id="22" name="Zástupný symbol pro text 14"/>
          <p:cNvSpPr>
            <a:spLocks noGrp="1"/>
          </p:cNvSpPr>
          <p:nvPr>
            <p:ph type="body" sz="quarter" idx="21" hasCustomPrompt="1"/>
          </p:nvPr>
        </p:nvSpPr>
        <p:spPr>
          <a:xfrm>
            <a:off x="817954" y="2355011"/>
            <a:ext cx="4789216" cy="713970"/>
          </a:xfrm>
          <a:prstGeom prst="round2SameRect">
            <a:avLst/>
          </a:prstGeom>
          <a:solidFill>
            <a:schemeClr val="accent6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baseline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Název sekce</a:t>
            </a:r>
          </a:p>
        </p:txBody>
      </p:sp>
      <p:sp>
        <p:nvSpPr>
          <p:cNvPr id="14" name="Zástupný symbol pro text 14">
            <a:extLst>
              <a:ext uri="{FF2B5EF4-FFF2-40B4-BE49-F238E27FC236}">
                <a16:creationId xmlns:a16="http://schemas.microsoft.com/office/drawing/2014/main" id="{70C5C68E-88C7-4DB9-8FA9-28488F9ECDE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0310" y="2355011"/>
            <a:ext cx="4789216" cy="713970"/>
          </a:xfrm>
          <a:prstGeom prst="round2SameRect">
            <a:avLst/>
          </a:prstGeom>
          <a:solidFill>
            <a:schemeClr val="accent4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baseline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Název sekce</a:t>
            </a:r>
          </a:p>
        </p:txBody>
      </p:sp>
      <p:sp>
        <p:nvSpPr>
          <p:cNvPr id="17" name="Zástupný symbol pro text 4">
            <a:extLst>
              <a:ext uri="{FF2B5EF4-FFF2-40B4-BE49-F238E27FC236}">
                <a16:creationId xmlns:a16="http://schemas.microsoft.com/office/drawing/2014/main" id="{DFF6976E-4786-4F94-B6CB-AC2EFBFF33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50310" y="3068981"/>
            <a:ext cx="4789216" cy="2986762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cs-CZ" dirty="0"/>
              <a:t>Text s odrážkou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6B99D7A-2D5E-4C7E-8AE3-CA7899BC6ED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10" name="Zástupný symbol pro text 14">
            <a:extLst>
              <a:ext uri="{FF2B5EF4-FFF2-40B4-BE49-F238E27FC236}">
                <a16:creationId xmlns:a16="http://schemas.microsoft.com/office/drawing/2014/main" id="{D1BE3A48-3CF3-4BB5-B972-F25B12FF006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FC2D4DB-74B0-4EFF-86C5-3E6FD32E5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5413"/>
            <a:ext cx="9802907" cy="981341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27630480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oxy_s_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text 4"/>
          <p:cNvSpPr>
            <a:spLocks noGrp="1"/>
          </p:cNvSpPr>
          <p:nvPr>
            <p:ph type="body" sz="quarter" idx="16" hasCustomPrompt="1"/>
          </p:nvPr>
        </p:nvSpPr>
        <p:spPr>
          <a:xfrm>
            <a:off x="817954" y="3068981"/>
            <a:ext cx="4789216" cy="298676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cs-CZ" dirty="0"/>
              <a:t>Text s odrážkou</a:t>
            </a:r>
          </a:p>
        </p:txBody>
      </p:sp>
      <p:sp>
        <p:nvSpPr>
          <p:cNvPr id="22" name="Zástupný symbol pro text 14"/>
          <p:cNvSpPr>
            <a:spLocks noGrp="1"/>
          </p:cNvSpPr>
          <p:nvPr>
            <p:ph type="body" sz="quarter" idx="21" hasCustomPrompt="1"/>
          </p:nvPr>
        </p:nvSpPr>
        <p:spPr>
          <a:xfrm>
            <a:off x="817954" y="2337758"/>
            <a:ext cx="4789216" cy="731223"/>
          </a:xfrm>
          <a:prstGeom prst="round2SameRect">
            <a:avLst/>
          </a:prstGeom>
          <a:solidFill>
            <a:schemeClr val="accent5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baseline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Název sekce</a:t>
            </a:r>
          </a:p>
        </p:txBody>
      </p:sp>
      <p:sp>
        <p:nvSpPr>
          <p:cNvPr id="14" name="Zástupný symbol pro text 14">
            <a:extLst>
              <a:ext uri="{FF2B5EF4-FFF2-40B4-BE49-F238E27FC236}">
                <a16:creationId xmlns:a16="http://schemas.microsoft.com/office/drawing/2014/main" id="{70C5C68E-88C7-4DB9-8FA9-28488F9ECDEB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650310" y="2337758"/>
            <a:ext cx="4789216" cy="731223"/>
          </a:xfrm>
          <a:prstGeom prst="round2SameRect">
            <a:avLst/>
          </a:prstGeom>
          <a:solidFill>
            <a:schemeClr val="accent2"/>
          </a:solidFill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baseline="0" dirty="0">
                <a:solidFill>
                  <a:schemeClr val="bg1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Název sekce</a:t>
            </a:r>
          </a:p>
        </p:txBody>
      </p:sp>
      <p:sp>
        <p:nvSpPr>
          <p:cNvPr id="17" name="Zástupný symbol pro text 4">
            <a:extLst>
              <a:ext uri="{FF2B5EF4-FFF2-40B4-BE49-F238E27FC236}">
                <a16:creationId xmlns:a16="http://schemas.microsoft.com/office/drawing/2014/main" id="{DFF6976E-4786-4F94-B6CB-AC2EFBFF333F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650310" y="3068981"/>
            <a:ext cx="4789216" cy="2986762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>
            <a:normAutofit/>
          </a:bodyPr>
          <a:lstStyle>
            <a:lvl1pPr>
              <a:defRPr sz="2100"/>
            </a:lvl1pPr>
          </a:lstStyle>
          <a:p>
            <a:pPr lvl="0"/>
            <a:r>
              <a:rPr lang="cs-CZ" dirty="0"/>
              <a:t>Text s odrážkou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459C9046-8333-4CDB-8364-40A36940B7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11" name="Zástupný symbol pro text 14">
            <a:extLst>
              <a:ext uri="{FF2B5EF4-FFF2-40B4-BE49-F238E27FC236}">
                <a16:creationId xmlns:a16="http://schemas.microsoft.com/office/drawing/2014/main" id="{FA0EC8A6-8030-42E3-A1C8-BC6F6C6F85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0DE2668-5962-449E-B0FC-FD8DD8ABD98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915"/>
            <a:ext cx="9802907" cy="984840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1225071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oxy_s_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text 2">
            <a:extLst>
              <a:ext uri="{FF2B5EF4-FFF2-40B4-BE49-F238E27FC236}">
                <a16:creationId xmlns:a16="http://schemas.microsoft.com/office/drawing/2014/main" id="{F8439B93-23FF-433C-AFAE-FB9A314FD6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5108" y="4663674"/>
            <a:ext cx="2379692" cy="1448998"/>
          </a:xfrm>
          <a:prstGeom prst="roundRect">
            <a:avLst/>
          </a:prstGeom>
          <a:solidFill>
            <a:schemeClr val="accent6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17" name="Zástupný symbol pro text 2">
            <a:extLst>
              <a:ext uri="{FF2B5EF4-FFF2-40B4-BE49-F238E27FC236}">
                <a16:creationId xmlns:a16="http://schemas.microsoft.com/office/drawing/2014/main" id="{40664290-8C24-46E7-AD00-315BA73776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55614" y="4663674"/>
            <a:ext cx="2379692" cy="1448998"/>
          </a:xfrm>
          <a:prstGeom prst="roundRect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18" name="Zástupný symbol pro text 2">
            <a:extLst>
              <a:ext uri="{FF2B5EF4-FFF2-40B4-BE49-F238E27FC236}">
                <a16:creationId xmlns:a16="http://schemas.microsoft.com/office/drawing/2014/main" id="{8C94B7EE-CE49-4D80-B5E3-00C895155E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5361" y="4663674"/>
            <a:ext cx="2379692" cy="1448998"/>
          </a:xfrm>
          <a:prstGeom prst="round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19" name="Zástupný symbol pro text 2">
            <a:extLst>
              <a:ext uri="{FF2B5EF4-FFF2-40B4-BE49-F238E27FC236}">
                <a16:creationId xmlns:a16="http://schemas.microsoft.com/office/drawing/2014/main" id="{525B5956-DB57-4823-91C4-BF0AB466EF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6086" y="2662927"/>
            <a:ext cx="2379692" cy="1448998"/>
          </a:xfrm>
          <a:prstGeom prst="roundRect">
            <a:avLst/>
          </a:prstGeom>
          <a:solidFill>
            <a:schemeClr val="accent4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0" name="Zástupný symbol pro text 2">
            <a:extLst>
              <a:ext uri="{FF2B5EF4-FFF2-40B4-BE49-F238E27FC236}">
                <a16:creationId xmlns:a16="http://schemas.microsoft.com/office/drawing/2014/main" id="{BD22644C-A242-4443-8A14-5BAD36959E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24909" y="2662927"/>
            <a:ext cx="2379692" cy="1448998"/>
          </a:xfrm>
          <a:prstGeom prst="roundRect">
            <a:avLst/>
          </a:prstGeom>
          <a:solidFill>
            <a:schemeClr val="accent5"/>
          </a:solidFill>
          <a:ln>
            <a:solidFill>
              <a:schemeClr val="accent5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2" name="Zástupný symbol pro text 2">
            <a:extLst>
              <a:ext uri="{FF2B5EF4-FFF2-40B4-BE49-F238E27FC236}">
                <a16:creationId xmlns:a16="http://schemas.microsoft.com/office/drawing/2014/main" id="{7CB9D0A9-48CD-44D5-A5AB-60F66E6D25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67263" y="2662927"/>
            <a:ext cx="2379692" cy="1448998"/>
          </a:xfrm>
          <a:prstGeom prst="roundRect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4" name="Zástupný symbol pro text 2">
            <a:extLst>
              <a:ext uri="{FF2B5EF4-FFF2-40B4-BE49-F238E27FC236}">
                <a16:creationId xmlns:a16="http://schemas.microsoft.com/office/drawing/2014/main" id="{1284AEA0-3886-46F6-8851-CF91776817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5813" y="2662927"/>
            <a:ext cx="2379692" cy="1448998"/>
          </a:xfrm>
          <a:prstGeom prst="round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B6B5186-F405-4388-8CF9-88BF2835ABB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29EA4D7F-6BAB-4993-AF6A-7E27AE7AB9DF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0C8BDC50-A891-46AB-B6F8-2719949C16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915"/>
            <a:ext cx="9802907" cy="984840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82667525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boxy_s_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text 2">
            <a:extLst>
              <a:ext uri="{FF2B5EF4-FFF2-40B4-BE49-F238E27FC236}">
                <a16:creationId xmlns:a16="http://schemas.microsoft.com/office/drawing/2014/main" id="{F8439B93-23FF-433C-AFAE-FB9A314FD6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785813" y="4643205"/>
            <a:ext cx="2379692" cy="1448998"/>
          </a:xfrm>
          <a:prstGeom prst="round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17" name="Zástupný symbol pro text 2">
            <a:extLst>
              <a:ext uri="{FF2B5EF4-FFF2-40B4-BE49-F238E27FC236}">
                <a16:creationId xmlns:a16="http://schemas.microsoft.com/office/drawing/2014/main" id="{40664290-8C24-46E7-AD00-315BA73776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96086" y="4643205"/>
            <a:ext cx="2379692" cy="1448998"/>
          </a:xfrm>
          <a:prstGeom prst="roundRect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18" name="Zástupný symbol pro text 2">
            <a:extLst>
              <a:ext uri="{FF2B5EF4-FFF2-40B4-BE49-F238E27FC236}">
                <a16:creationId xmlns:a16="http://schemas.microsoft.com/office/drawing/2014/main" id="{8C94B7EE-CE49-4D80-B5E3-00C895155E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567263" y="4663674"/>
            <a:ext cx="2379692" cy="1448998"/>
          </a:xfrm>
          <a:prstGeom prst="round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19" name="Zástupný symbol pro text 2">
            <a:extLst>
              <a:ext uri="{FF2B5EF4-FFF2-40B4-BE49-F238E27FC236}">
                <a16:creationId xmlns:a16="http://schemas.microsoft.com/office/drawing/2014/main" id="{525B5956-DB57-4823-91C4-BF0AB466EF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6086" y="2662927"/>
            <a:ext cx="2379692" cy="1448998"/>
          </a:xfrm>
          <a:prstGeom prst="roundRect">
            <a:avLst/>
          </a:prstGeom>
          <a:solidFill>
            <a:schemeClr val="accent4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0" name="Zástupný symbol pro text 2">
            <a:extLst>
              <a:ext uri="{FF2B5EF4-FFF2-40B4-BE49-F238E27FC236}">
                <a16:creationId xmlns:a16="http://schemas.microsoft.com/office/drawing/2014/main" id="{BD22644C-A242-4443-8A14-5BAD36959E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24909" y="2662927"/>
            <a:ext cx="2379692" cy="1448998"/>
          </a:xfrm>
          <a:prstGeom prst="roundRect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2" name="Zástupný symbol pro text 2">
            <a:extLst>
              <a:ext uri="{FF2B5EF4-FFF2-40B4-BE49-F238E27FC236}">
                <a16:creationId xmlns:a16="http://schemas.microsoft.com/office/drawing/2014/main" id="{7CB9D0A9-48CD-44D5-A5AB-60F66E6D25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67263" y="2662927"/>
            <a:ext cx="2379692" cy="1448998"/>
          </a:xfrm>
          <a:prstGeom prst="roundRect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4" name="Zástupný symbol pro text 2">
            <a:extLst>
              <a:ext uri="{FF2B5EF4-FFF2-40B4-BE49-F238E27FC236}">
                <a16:creationId xmlns:a16="http://schemas.microsoft.com/office/drawing/2014/main" id="{1284AEA0-3886-46F6-8851-CF91776817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5813" y="2662927"/>
            <a:ext cx="2379692" cy="1448998"/>
          </a:xfrm>
          <a:prstGeom prst="roundRect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11" name="Zástupný symbol pro text 2">
            <a:extLst>
              <a:ext uri="{FF2B5EF4-FFF2-40B4-BE49-F238E27FC236}">
                <a16:creationId xmlns:a16="http://schemas.microsoft.com/office/drawing/2014/main" id="{7DBE4EA8-322F-48EA-9FD2-AE4E88490CB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9024909" y="4643205"/>
            <a:ext cx="2379692" cy="1448998"/>
          </a:xfrm>
          <a:prstGeom prst="roundRect">
            <a:avLst/>
          </a:prstGeom>
          <a:solidFill>
            <a:schemeClr val="accent4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pic>
        <p:nvPicPr>
          <p:cNvPr id="14" name="Obrázek 13">
            <a:extLst>
              <a:ext uri="{FF2B5EF4-FFF2-40B4-BE49-F238E27FC236}">
                <a16:creationId xmlns:a16="http://schemas.microsoft.com/office/drawing/2014/main" id="{42F7DE3F-07C2-4E43-B991-D2DF372F8E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EBD13389-D3C1-45B4-AF3A-75681BDCCBB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ACA679E9-3581-48F8-9078-B3F5AA31FF9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915"/>
            <a:ext cx="9802907" cy="984840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33269012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boxy_s_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Zástupný symbol pro text 2">
            <a:extLst>
              <a:ext uri="{FF2B5EF4-FFF2-40B4-BE49-F238E27FC236}">
                <a16:creationId xmlns:a16="http://schemas.microsoft.com/office/drawing/2014/main" id="{F8439B93-23FF-433C-AFAE-FB9A314FD60A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2155108" y="4663674"/>
            <a:ext cx="2379692" cy="1448998"/>
          </a:xfrm>
          <a:prstGeom prst="round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17" name="Zástupný symbol pro text 2">
            <a:extLst>
              <a:ext uri="{FF2B5EF4-FFF2-40B4-BE49-F238E27FC236}">
                <a16:creationId xmlns:a16="http://schemas.microsoft.com/office/drawing/2014/main" id="{40664290-8C24-46E7-AD00-315BA73776D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655614" y="4663674"/>
            <a:ext cx="2379692" cy="1448998"/>
          </a:xfrm>
          <a:prstGeom prst="round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18" name="Zástupný symbol pro text 2">
            <a:extLst>
              <a:ext uri="{FF2B5EF4-FFF2-40B4-BE49-F238E27FC236}">
                <a16:creationId xmlns:a16="http://schemas.microsoft.com/office/drawing/2014/main" id="{8C94B7EE-CE49-4D80-B5E3-00C895155E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905361" y="4663674"/>
            <a:ext cx="2379692" cy="1448998"/>
          </a:xfrm>
          <a:prstGeom prst="round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19" name="Zástupný symbol pro text 2">
            <a:extLst>
              <a:ext uri="{FF2B5EF4-FFF2-40B4-BE49-F238E27FC236}">
                <a16:creationId xmlns:a16="http://schemas.microsoft.com/office/drawing/2014/main" id="{525B5956-DB57-4823-91C4-BF0AB466EF08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96086" y="2662927"/>
            <a:ext cx="2379692" cy="1448998"/>
          </a:xfrm>
          <a:prstGeom prst="round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0" name="Zástupný symbol pro text 2">
            <a:extLst>
              <a:ext uri="{FF2B5EF4-FFF2-40B4-BE49-F238E27FC236}">
                <a16:creationId xmlns:a16="http://schemas.microsoft.com/office/drawing/2014/main" id="{BD22644C-A242-4443-8A14-5BAD36959E6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024909" y="2662927"/>
            <a:ext cx="2379692" cy="1448998"/>
          </a:xfrm>
          <a:prstGeom prst="roundRect">
            <a:avLst/>
          </a:prstGeom>
          <a:solidFill>
            <a:schemeClr val="accent1"/>
          </a:solidFill>
          <a:ln>
            <a:solidFill>
              <a:schemeClr val="accent5"/>
            </a:solidFill>
          </a:ln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2" name="Zástupný symbol pro text 2">
            <a:extLst>
              <a:ext uri="{FF2B5EF4-FFF2-40B4-BE49-F238E27FC236}">
                <a16:creationId xmlns:a16="http://schemas.microsoft.com/office/drawing/2014/main" id="{7CB9D0A9-48CD-44D5-A5AB-60F66E6D25F0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67263" y="2662927"/>
            <a:ext cx="2379692" cy="1448998"/>
          </a:xfrm>
          <a:prstGeom prst="round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</a:t>
            </a:r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endParaRPr lang="cs-CZ" dirty="0"/>
          </a:p>
          <a:p>
            <a:pPr lvl="0"/>
            <a:r>
              <a:rPr lang="cs-CZ" dirty="0"/>
              <a:t> 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4" name="Zástupný symbol pro text 2">
            <a:extLst>
              <a:ext uri="{FF2B5EF4-FFF2-40B4-BE49-F238E27FC236}">
                <a16:creationId xmlns:a16="http://schemas.microsoft.com/office/drawing/2014/main" id="{1284AEA0-3886-46F6-8851-CF91776817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85813" y="2662927"/>
            <a:ext cx="2379692" cy="1448998"/>
          </a:xfrm>
          <a:prstGeom prst="roundRect">
            <a:avLst/>
          </a:prstGeom>
          <a:solidFill>
            <a:schemeClr val="accent1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078D2BC4-D2C1-4561-AACF-B06BF2CF83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15" name="Zástupný symbol pro text 14">
            <a:extLst>
              <a:ext uri="{FF2B5EF4-FFF2-40B4-BE49-F238E27FC236}">
                <a16:creationId xmlns:a16="http://schemas.microsoft.com/office/drawing/2014/main" id="{ED05C878-05B3-43BC-922F-11A5ECA6F35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B2BDF4A-1D37-46F7-9540-179BC724AEE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923"/>
            <a:ext cx="9802907" cy="984831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0694815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Uvodni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C2DF800C-B454-458D-9A80-A70F1355F59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87136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kruhy_s_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14">
            <a:extLst>
              <a:ext uri="{FF2B5EF4-FFF2-40B4-BE49-F238E27FC236}">
                <a16:creationId xmlns:a16="http://schemas.microsoft.com/office/drawing/2014/main" id="{7F7087A1-F1B3-42F3-A7F2-5A929F305B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4" name="Zástupný symbol pro text 2">
            <a:extLst>
              <a:ext uri="{FF2B5EF4-FFF2-40B4-BE49-F238E27FC236}">
                <a16:creationId xmlns:a16="http://schemas.microsoft.com/office/drawing/2014/main" id="{1284AEA0-3886-46F6-8851-CF91776817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2553" y="2970595"/>
            <a:ext cx="2541916" cy="2521553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3" name="Zástupný symbol pro text 2">
            <a:extLst>
              <a:ext uri="{FF2B5EF4-FFF2-40B4-BE49-F238E27FC236}">
                <a16:creationId xmlns:a16="http://schemas.microsoft.com/office/drawing/2014/main" id="{27831D8D-CE9D-412E-8076-A54DA4AFA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5461" y="2970596"/>
            <a:ext cx="2541916" cy="2521553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5" name="Zástupný symbol pro text 2">
            <a:extLst>
              <a:ext uri="{FF2B5EF4-FFF2-40B4-BE49-F238E27FC236}">
                <a16:creationId xmlns:a16="http://schemas.microsoft.com/office/drawing/2014/main" id="{1695FDEE-988C-40D3-A62E-5DF07E32FC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8369" y="2970597"/>
            <a:ext cx="2541916" cy="2521553"/>
          </a:xfrm>
          <a:prstGeom prst="ellipse">
            <a:avLst/>
          </a:prstGeom>
          <a:solidFill>
            <a:schemeClr val="accent4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6" name="Zástupný symbol pro text 2">
            <a:extLst>
              <a:ext uri="{FF2B5EF4-FFF2-40B4-BE49-F238E27FC236}">
                <a16:creationId xmlns:a16="http://schemas.microsoft.com/office/drawing/2014/main" id="{CE05DB26-5F58-4D3D-B7B2-3509F4958A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91277" y="2970594"/>
            <a:ext cx="2541916" cy="2521553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53534F0C-5778-46A5-A336-27F069F5167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0266811F-8BA8-45D8-88E1-C49E41BC04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329"/>
            <a:ext cx="9802907" cy="985426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100562223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kruhy_s_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text 14">
            <a:extLst>
              <a:ext uri="{FF2B5EF4-FFF2-40B4-BE49-F238E27FC236}">
                <a16:creationId xmlns:a16="http://schemas.microsoft.com/office/drawing/2014/main" id="{7F7087A1-F1B3-42F3-A7F2-5A929F305B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85813" y="1479353"/>
            <a:ext cx="10618788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3200">
                <a:solidFill>
                  <a:srgbClr val="002060"/>
                </a:solidFill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sp>
        <p:nvSpPr>
          <p:cNvPr id="24" name="Zástupný symbol pro text 2">
            <a:extLst>
              <a:ext uri="{FF2B5EF4-FFF2-40B4-BE49-F238E27FC236}">
                <a16:creationId xmlns:a16="http://schemas.microsoft.com/office/drawing/2014/main" id="{1284AEA0-3886-46F6-8851-CF91776817B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722553" y="2970595"/>
            <a:ext cx="2541916" cy="2521553"/>
          </a:xfrm>
          <a:prstGeom prst="ellipse">
            <a:avLst/>
          </a:prstGeom>
          <a:solidFill>
            <a:schemeClr val="accent6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3" name="Zástupný symbol pro text 2">
            <a:extLst>
              <a:ext uri="{FF2B5EF4-FFF2-40B4-BE49-F238E27FC236}">
                <a16:creationId xmlns:a16="http://schemas.microsoft.com/office/drawing/2014/main" id="{27831D8D-CE9D-412E-8076-A54DA4AFA8B7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445461" y="2970596"/>
            <a:ext cx="2541916" cy="2521553"/>
          </a:xfrm>
          <a:prstGeom prst="ellipse">
            <a:avLst/>
          </a:prstGeom>
          <a:solidFill>
            <a:schemeClr val="accent2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5" name="Zástupný symbol pro text 2">
            <a:extLst>
              <a:ext uri="{FF2B5EF4-FFF2-40B4-BE49-F238E27FC236}">
                <a16:creationId xmlns:a16="http://schemas.microsoft.com/office/drawing/2014/main" id="{1695FDEE-988C-40D3-A62E-5DF07E32FCCC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168369" y="2970597"/>
            <a:ext cx="2541916" cy="2521553"/>
          </a:xfrm>
          <a:prstGeom prst="ellipse">
            <a:avLst/>
          </a:prstGeom>
          <a:solidFill>
            <a:schemeClr val="accent3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sp>
        <p:nvSpPr>
          <p:cNvPr id="26" name="Zástupný symbol pro text 2">
            <a:extLst>
              <a:ext uri="{FF2B5EF4-FFF2-40B4-BE49-F238E27FC236}">
                <a16:creationId xmlns:a16="http://schemas.microsoft.com/office/drawing/2014/main" id="{CE05DB26-5F58-4D3D-B7B2-3509F4958A4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891277" y="2970594"/>
            <a:ext cx="2541916" cy="2521553"/>
          </a:xfrm>
          <a:prstGeom prst="ellipse">
            <a:avLst/>
          </a:prstGeom>
          <a:solidFill>
            <a:schemeClr val="accent5"/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cs-CZ" dirty="0"/>
              <a:t>Text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</a:p>
          <a:p>
            <a:pPr lvl="0"/>
            <a:r>
              <a:rPr lang="cs-CZ" dirty="0"/>
              <a:t>text </a:t>
            </a:r>
            <a:r>
              <a:rPr lang="cs-CZ" dirty="0" err="1"/>
              <a:t>text</a:t>
            </a:r>
            <a:r>
              <a:rPr lang="cs-CZ" dirty="0"/>
              <a:t> </a:t>
            </a:r>
            <a:r>
              <a:rPr lang="cs-CZ" dirty="0" err="1"/>
              <a:t>text</a:t>
            </a:r>
            <a:endParaRPr lang="cs-CZ" dirty="0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EFFFF4DA-3E46-4D4D-9FDD-D892B3379A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9EF216C-0159-4FB2-BA92-8361AB4356E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329"/>
            <a:ext cx="9802907" cy="985426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smtClean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423992414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celostránkový_obrázek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114078C1-DD8C-4867-9437-BB954ABEBB3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050985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celostránkový_obráze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3">
            <a:extLst>
              <a:ext uri="{FF2B5EF4-FFF2-40B4-BE49-F238E27FC236}">
                <a16:creationId xmlns:a16="http://schemas.microsoft.com/office/drawing/2014/main" id="{824DAA55-0148-4254-B290-3DC2F3BEDCB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2608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prázdná_stránka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6106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prázdná_stránk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92575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8_Predel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148"/>
            <a:ext cx="12194045" cy="6856852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E504BCBE-E05E-4B13-BA3C-17E47071AEF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4" y="-3941"/>
            <a:ext cx="1369090" cy="10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494949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9_Predel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8D49006C-6A15-422D-833F-0FADDC9985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4" y="-3941"/>
            <a:ext cx="1369090" cy="10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5335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0_Predel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7FD3143A-2287-4968-B6B6-450EBD22F4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4" y="-3941"/>
            <a:ext cx="1369090" cy="10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4129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1_Predel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0"/>
            <a:ext cx="12191663" cy="685819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32E60BF2-8A5D-4871-9B5D-A691E2D73B3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4" y="-3941"/>
            <a:ext cx="1369090" cy="10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3712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vodni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3D66BCE0-B909-4290-80F1-6101F09A33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0" name="Nadpis 1">
            <a:extLst>
              <a:ext uri="{FF2B5EF4-FFF2-40B4-BE49-F238E27FC236}">
                <a16:creationId xmlns:a16="http://schemas.microsoft.com/office/drawing/2014/main" id="{D986817E-5D7D-48B8-BF4A-BFFD77B747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009900" y="2967112"/>
            <a:ext cx="6172200" cy="1588655"/>
          </a:xfrm>
          <a:prstGeom prst="rect">
            <a:avLst/>
          </a:prstGeom>
        </p:spPr>
        <p:txBody>
          <a:bodyPr>
            <a:noAutofit/>
          </a:bodyPr>
          <a:lstStyle>
            <a:lvl1pPr algn="ctr">
              <a:defRPr sz="4400" b="1">
                <a:solidFill>
                  <a:srgbClr val="292265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NÁZEV PREZENTACE</a:t>
            </a:r>
            <a:br>
              <a:rPr lang="cs-CZ" dirty="0"/>
            </a:br>
            <a:r>
              <a:rPr lang="cs-CZ" dirty="0"/>
              <a:t>UPRAVIT</a:t>
            </a:r>
          </a:p>
        </p:txBody>
      </p:sp>
    </p:spTree>
    <p:extLst>
      <p:ext uri="{BB962C8B-B14F-4D97-AF65-F5344CB8AC3E}">
        <p14:creationId xmlns:p14="http://schemas.microsoft.com/office/powerpoint/2010/main" val="412679348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2_Predel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508098E5-CC68-46C1-9FAE-11D4BA5CA0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576" y="0"/>
            <a:ext cx="2250925" cy="18035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986633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4_Predel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931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022603EF-C7F2-4AA3-A916-01AF14E4EC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3" y="-3942"/>
            <a:ext cx="2345301" cy="1879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94620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5_Predel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AD0153B8-646E-4EAC-A901-9BA13BFDAFA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444" y="-3941"/>
            <a:ext cx="1369090" cy="10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0534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6_Predel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-19050"/>
            <a:ext cx="12191663" cy="6877050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9FBF3453-D11B-440E-AAB2-AA0AAAFDF94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3986" y="-3941"/>
            <a:ext cx="1369090" cy="1096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353801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Zaver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3931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6A1F6ADD-A762-430F-9C8C-7DC819FE21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300" y="0"/>
            <a:ext cx="3003386" cy="2406468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1A7A1FCA-F8E4-4B52-AC5F-D4F33F8F0E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2025" y="5004037"/>
            <a:ext cx="6727950" cy="7540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lang="cs-CZ" sz="5000" b="1" kern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pPr marL="0" lvl="0" indent="0">
              <a:buNone/>
            </a:pPr>
            <a:r>
              <a:rPr lang="cs-CZ" dirty="0"/>
              <a:t>Děkuji za pozornost </a:t>
            </a:r>
          </a:p>
        </p:txBody>
      </p:sp>
    </p:spTree>
    <p:extLst>
      <p:ext uri="{BB962C8B-B14F-4D97-AF65-F5344CB8AC3E}">
        <p14:creationId xmlns:p14="http://schemas.microsoft.com/office/powerpoint/2010/main" val="30379757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Zaver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" y="-6978"/>
            <a:ext cx="12191662" cy="6856103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0460C0E-E855-4B06-A0C4-5D9369EA47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9029" y="-6978"/>
            <a:ext cx="4513942" cy="3616805"/>
          </a:xfrm>
          <a:prstGeom prst="rect">
            <a:avLst/>
          </a:prstGeom>
        </p:spPr>
      </p:pic>
      <p:sp>
        <p:nvSpPr>
          <p:cNvPr id="3" name="Nadpis 2">
            <a:extLst>
              <a:ext uri="{FF2B5EF4-FFF2-40B4-BE49-F238E27FC236}">
                <a16:creationId xmlns:a16="http://schemas.microsoft.com/office/drawing/2014/main" id="{A924BDCB-7285-495C-8ECD-30855C5C4F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32025" y="4272385"/>
            <a:ext cx="6727950" cy="760001"/>
          </a:xfrm>
          <a:prstGeom prst="rect">
            <a:avLst/>
          </a:prstGeom>
        </p:spPr>
        <p:txBody>
          <a:bodyPr/>
          <a:lstStyle>
            <a:lvl1pPr algn="ctr">
              <a:defRPr lang="cs-CZ" sz="5000" b="1" kern="1200" baseline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39063096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Uvodni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" y="-9231"/>
            <a:ext cx="12192994" cy="6858559"/>
          </a:xfrm>
          <a:prstGeom prst="rect">
            <a:avLst/>
          </a:prstGeom>
        </p:spPr>
      </p:pic>
      <p:sp>
        <p:nvSpPr>
          <p:cNvPr id="7" name="Zástupný symbol pro text 19"/>
          <p:cNvSpPr>
            <a:spLocks noGrp="1"/>
          </p:cNvSpPr>
          <p:nvPr>
            <p:ph type="body" sz="quarter" idx="13" hasCustomPrompt="1"/>
          </p:nvPr>
        </p:nvSpPr>
        <p:spPr>
          <a:xfrm>
            <a:off x="3758756" y="5668545"/>
            <a:ext cx="4625975" cy="725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 algn="ctr">
              <a:buFontTx/>
              <a:buNone/>
              <a:defRPr lang="cs-CZ" sz="2800" b="0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|</a:t>
            </a:r>
            <a:r>
              <a:rPr lang="cs-CZ" dirty="0"/>
              <a:t>např. datum jméno</a:t>
            </a:r>
            <a:r>
              <a:rPr lang="en-US" dirty="0"/>
              <a:t>|</a:t>
            </a:r>
            <a:endParaRPr lang="cs-CZ" dirty="0"/>
          </a:p>
        </p:txBody>
      </p:sp>
      <p:sp>
        <p:nvSpPr>
          <p:cNvPr id="2" name="Nadpis 1">
            <a:extLst>
              <a:ext uri="{FF2B5EF4-FFF2-40B4-BE49-F238E27FC236}">
                <a16:creationId xmlns:a16="http://schemas.microsoft.com/office/drawing/2014/main" id="{3A8897AF-399A-401E-9701-F89D12A8EDF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704016" y="4550469"/>
            <a:ext cx="6703295" cy="46821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 algn="ctr">
              <a:defRPr lang="cs-CZ" sz="5000" b="1" kern="1200" baseline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NÁZEV PREZENTACE</a:t>
            </a:r>
          </a:p>
        </p:txBody>
      </p:sp>
    </p:spTree>
    <p:extLst>
      <p:ext uri="{BB962C8B-B14F-4D97-AF65-F5344CB8AC3E}">
        <p14:creationId xmlns:p14="http://schemas.microsoft.com/office/powerpoint/2010/main" val="1037344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Uvodni_sni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" y="1148"/>
            <a:ext cx="12189959" cy="6856852"/>
          </a:xfrm>
          <a:prstGeom prst="rect">
            <a:avLst/>
          </a:prstGeom>
        </p:spPr>
      </p:pic>
      <p:sp>
        <p:nvSpPr>
          <p:cNvPr id="8" name="Zástupný symbol pro text 19">
            <a:extLst>
              <a:ext uri="{FF2B5EF4-FFF2-40B4-BE49-F238E27FC236}">
                <a16:creationId xmlns:a16="http://schemas.microsoft.com/office/drawing/2014/main" id="{A7BB0401-E2B9-49C9-B8A5-5783655FA829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78540" y="5343788"/>
            <a:ext cx="4625975" cy="725488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ctr">
            <a:normAutofit/>
          </a:bodyPr>
          <a:lstStyle>
            <a:lvl1pPr>
              <a:buFontTx/>
              <a:buNone/>
              <a:defRPr lang="cs-CZ" sz="2800" b="0" baseline="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marL="0" lvl="0" indent="0">
              <a:buFontTx/>
              <a:buNone/>
            </a:pPr>
            <a:r>
              <a:rPr lang="en-US" dirty="0"/>
              <a:t>|</a:t>
            </a:r>
            <a:r>
              <a:rPr lang="cs-CZ" dirty="0"/>
              <a:t>např. datum jméno</a:t>
            </a:r>
            <a:r>
              <a:rPr lang="en-US" dirty="0"/>
              <a:t>|</a:t>
            </a:r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D9DF36E-69F4-4F31-8BBF-BCDEE21AD66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4757"/>
            <a:ext cx="3991429" cy="399142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616D96DA-AE2E-435D-BA90-C3901205B0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02603" y="4431393"/>
            <a:ext cx="6709233" cy="754063"/>
          </a:xfrm>
          <a:prstGeom prst="rect">
            <a:avLst/>
          </a:prstGeom>
        </p:spPr>
        <p:txBody>
          <a:bodyPr/>
          <a:lstStyle>
            <a:lvl1pPr>
              <a:defRPr lang="cs-CZ" sz="5000" b="1" kern="1200" baseline="0" dirty="0" smtClean="0">
                <a:solidFill>
                  <a:schemeClr val="bg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NÁZEV PREZENTACE</a:t>
            </a:r>
          </a:p>
        </p:txBody>
      </p:sp>
    </p:spTree>
    <p:extLst>
      <p:ext uri="{BB962C8B-B14F-4D97-AF65-F5344CB8AC3E}">
        <p14:creationId xmlns:p14="http://schemas.microsoft.com/office/powerpoint/2010/main" val="259263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Nadpis_auto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Zástupný symbol pro text 22"/>
          <p:cNvSpPr>
            <a:spLocks noGrp="1"/>
          </p:cNvSpPr>
          <p:nvPr>
            <p:ph type="body" sz="quarter" idx="15" hasCustomPrompt="1"/>
          </p:nvPr>
        </p:nvSpPr>
        <p:spPr>
          <a:xfrm>
            <a:off x="4215602" y="4123373"/>
            <a:ext cx="3760788" cy="7096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buFontTx/>
              <a:buNone/>
              <a:defRPr lang="cs-CZ" sz="3600" dirty="0">
                <a:solidFill>
                  <a:srgbClr val="0C0C72"/>
                </a:solidFill>
              </a:defRPr>
            </a:lvl1pPr>
          </a:lstStyle>
          <a:p>
            <a:pPr marL="0" lvl="0" indent="0" algn="ctr">
              <a:buNone/>
            </a:pPr>
            <a:r>
              <a:rPr lang="cs-CZ" dirty="0"/>
              <a:t>Podnadpis</a:t>
            </a:r>
          </a:p>
        </p:txBody>
      </p:sp>
      <p:sp>
        <p:nvSpPr>
          <p:cNvPr id="25" name="Zástupný symbol pro text 24"/>
          <p:cNvSpPr>
            <a:spLocks noGrp="1"/>
          </p:cNvSpPr>
          <p:nvPr>
            <p:ph type="body" sz="quarter" idx="16" hasCustomPrompt="1"/>
          </p:nvPr>
        </p:nvSpPr>
        <p:spPr>
          <a:xfrm>
            <a:off x="407368" y="5735638"/>
            <a:ext cx="4267820" cy="344487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lang="cs-CZ" sz="2000" kern="1200" baseline="0" dirty="0">
                <a:solidFill>
                  <a:srgbClr val="7F7F7F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cs-CZ" dirty="0"/>
              <a:t>Název prezentace</a:t>
            </a:r>
          </a:p>
        </p:txBody>
      </p:sp>
      <p:sp>
        <p:nvSpPr>
          <p:cNvPr id="27" name="Zástupný symbol pro text 26"/>
          <p:cNvSpPr>
            <a:spLocks noGrp="1"/>
          </p:cNvSpPr>
          <p:nvPr>
            <p:ph type="body" sz="quarter" idx="17" hasCustomPrompt="1"/>
          </p:nvPr>
        </p:nvSpPr>
        <p:spPr>
          <a:xfrm>
            <a:off x="8116887" y="5735638"/>
            <a:ext cx="3572349" cy="3444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algn="r">
              <a:buFontTx/>
              <a:buNone/>
              <a:defRPr lang="cs-CZ" sz="2000" baseline="0" dirty="0">
                <a:solidFill>
                  <a:srgbClr val="7F7F7F"/>
                </a:solidFill>
              </a:defRPr>
            </a:lvl1pPr>
          </a:lstStyle>
          <a:p>
            <a:pPr marL="0" lvl="0" indent="0" algn="r">
              <a:buFontTx/>
              <a:buNone/>
            </a:pPr>
            <a:r>
              <a:rPr lang="cs-CZ" dirty="0"/>
              <a:t>Titul Jméno Příjmení, titul</a:t>
            </a:r>
          </a:p>
        </p:txBody>
      </p:sp>
      <p:sp>
        <p:nvSpPr>
          <p:cNvPr id="11" name="Zástupný symbol obrázku 2"/>
          <p:cNvSpPr>
            <a:spLocks noGrp="1"/>
          </p:cNvSpPr>
          <p:nvPr>
            <p:ph type="pic" sz="quarter" idx="18" hasCustomPrompt="1"/>
          </p:nvPr>
        </p:nvSpPr>
        <p:spPr>
          <a:xfrm>
            <a:off x="4809010" y="717327"/>
            <a:ext cx="2573969" cy="2456278"/>
          </a:xfrm>
          <a:prstGeom prst="ellipse">
            <a:avLst/>
          </a:prstGeom>
        </p:spPr>
        <p:txBody>
          <a:bodyPr>
            <a:normAutofit/>
          </a:bodyPr>
          <a:lstStyle>
            <a:lvl1pPr>
              <a:defRPr sz="1800"/>
            </a:lvl1pPr>
          </a:lstStyle>
          <a:p>
            <a:r>
              <a:rPr lang="cs-CZ" dirty="0"/>
              <a:t>obrázek kruhový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780DCC6-28AE-4FAB-9594-C225A47569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310E4342-5243-451F-AE6A-38122A9C65F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420389" y="3315723"/>
            <a:ext cx="3351213" cy="665534"/>
          </a:xfrm>
          <a:prstGeom prst="rect">
            <a:avLst/>
          </a:prstGeom>
        </p:spPr>
        <p:txBody>
          <a:bodyPr/>
          <a:lstStyle>
            <a:lvl1pPr algn="ctr">
              <a:defRPr lang="cs-CZ" sz="4000" b="1" kern="1200" smtClean="0">
                <a:solidFill>
                  <a:srgbClr val="002060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25559155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Zástupný symbol pro text 18"/>
          <p:cNvSpPr>
            <a:spLocks noGrp="1"/>
          </p:cNvSpPr>
          <p:nvPr>
            <p:ph type="body" sz="quarter" idx="14" hasCustomPrompt="1"/>
          </p:nvPr>
        </p:nvSpPr>
        <p:spPr>
          <a:xfrm>
            <a:off x="971551" y="5514975"/>
            <a:ext cx="10142652" cy="9794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cs-CZ" dirty="0"/>
              <a:t>Zadejte text</a:t>
            </a:r>
          </a:p>
        </p:txBody>
      </p:sp>
      <p:sp>
        <p:nvSpPr>
          <p:cNvPr id="23" name="Zástupný symbol pro text 22"/>
          <p:cNvSpPr>
            <a:spLocks noGrp="1"/>
          </p:cNvSpPr>
          <p:nvPr>
            <p:ph type="body" sz="quarter" idx="15" hasCustomPrompt="1"/>
          </p:nvPr>
        </p:nvSpPr>
        <p:spPr>
          <a:xfrm>
            <a:off x="971550" y="1274323"/>
            <a:ext cx="10142538" cy="3994590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  <a:lvl3pPr>
              <a:defRPr baseline="0"/>
            </a:lvl3pPr>
          </a:lstStyle>
          <a:p>
            <a:pPr lvl="0"/>
            <a:r>
              <a:rPr lang="cs-CZ" dirty="0"/>
              <a:t>Text s odrážkou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2"/>
            <a:endParaRPr lang="cs-CZ" dirty="0"/>
          </a:p>
          <a:p>
            <a:pPr lvl="0"/>
            <a:r>
              <a:rPr lang="cs-CZ" dirty="0"/>
              <a:t>Text s odrážkou</a:t>
            </a:r>
          </a:p>
          <a:p>
            <a:pPr lvl="0"/>
            <a:endParaRPr lang="cs-CZ" dirty="0"/>
          </a:p>
          <a:p>
            <a:pPr lvl="0"/>
            <a:r>
              <a:rPr lang="cs-CZ" dirty="0"/>
              <a:t>Text s odrážkou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CA5B8E30-C1F7-48E3-8C02-B4CC6877C3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47254FCB-14D8-4A7D-A13E-C7A2E4B79F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5950" y="147266"/>
            <a:ext cx="9796969" cy="985427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smtClean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5864962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ext_s_obra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obrázku 3"/>
          <p:cNvSpPr>
            <a:spLocks noGrp="1"/>
          </p:cNvSpPr>
          <p:nvPr>
            <p:ph type="pic" sz="quarter" idx="10"/>
          </p:nvPr>
        </p:nvSpPr>
        <p:spPr>
          <a:xfrm>
            <a:off x="7708817" y="1545341"/>
            <a:ext cx="3897646" cy="4911606"/>
          </a:xfrm>
          <a:prstGeom prst="rect">
            <a:avLst/>
          </a:prstGeom>
          <a:effectLst>
            <a:outerShdw blurRad="127000" dist="38100" dir="2100000" algn="tl" rotWithShape="0">
              <a:prstClr val="black">
                <a:alpha val="45000"/>
              </a:prstClr>
            </a:outerShdw>
          </a:effectLst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cs-CZ"/>
              <a:t>Kliknutím na ikonu přidáte obrázek.</a:t>
            </a:r>
            <a:endParaRPr lang="cs-CZ" dirty="0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3" hasCustomPrompt="1"/>
          </p:nvPr>
        </p:nvSpPr>
        <p:spPr>
          <a:xfrm>
            <a:off x="611188" y="2696066"/>
            <a:ext cx="6656387" cy="3760297"/>
          </a:xfrm>
          <a:prstGeom prst="rect">
            <a:avLst/>
          </a:prstGeom>
        </p:spPr>
        <p:txBody>
          <a:bodyPr/>
          <a:lstStyle>
            <a:lvl1pPr marL="228600" marR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776"/>
              </a:buClr>
              <a:buSzTx/>
              <a:buFont typeface="Arial" panose="020B0604020202020204" pitchFamily="34" charset="0"/>
              <a:buChar char="•"/>
              <a:tabLst/>
              <a:defRPr baseline="0"/>
            </a:lvl1pPr>
          </a:lstStyle>
          <a:p>
            <a:pPr lvl="0"/>
            <a:r>
              <a:rPr lang="cs-CZ" dirty="0"/>
              <a:t>Text s odrážkou</a:t>
            </a:r>
          </a:p>
          <a:p>
            <a:pPr lvl="0"/>
            <a:r>
              <a:rPr lang="cs-CZ" dirty="0"/>
              <a:t>Text s odrážkou</a:t>
            </a:r>
          </a:p>
          <a:p>
            <a:pPr lvl="0"/>
            <a:r>
              <a:rPr lang="cs-CZ" dirty="0"/>
              <a:t>Text s odrážkou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77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Text s odrážkou</a:t>
            </a:r>
          </a:p>
          <a:p>
            <a:pPr marL="228600" marR="0" lvl="0" indent="-228600" algn="l" defTabSz="914400" rtl="0" eaLnBrk="1" fontAlgn="auto" latinLnBrk="0" hangingPunct="1">
              <a:lnSpc>
                <a:spcPct val="150000"/>
              </a:lnSpc>
              <a:spcBef>
                <a:spcPts val="1000"/>
              </a:spcBef>
              <a:spcAft>
                <a:spcPts val="0"/>
              </a:spcAft>
              <a:buClr>
                <a:srgbClr val="002776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cs-CZ" dirty="0"/>
              <a:t>Text s odrážkou</a:t>
            </a:r>
          </a:p>
          <a:p>
            <a:pPr lvl="0"/>
            <a:endParaRPr lang="cs-CZ" dirty="0"/>
          </a:p>
          <a:p>
            <a:pPr lvl="0"/>
            <a:endParaRPr lang="cs-CZ" dirty="0"/>
          </a:p>
        </p:txBody>
      </p:sp>
      <p:sp>
        <p:nvSpPr>
          <p:cNvPr id="12" name="Zástupný symbol pro text 14"/>
          <p:cNvSpPr>
            <a:spLocks noGrp="1"/>
          </p:cNvSpPr>
          <p:nvPr>
            <p:ph type="body" sz="quarter" idx="14" hasCustomPrompt="1"/>
          </p:nvPr>
        </p:nvSpPr>
        <p:spPr>
          <a:xfrm>
            <a:off x="611188" y="1545341"/>
            <a:ext cx="6656387" cy="63182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1">
                <a:solidFill>
                  <a:srgbClr val="002060"/>
                </a:solidFill>
                <a:latin typeface="+mj-lt"/>
              </a:defRPr>
            </a:lvl1pPr>
          </a:lstStyle>
          <a:p>
            <a:pPr lvl="0"/>
            <a:r>
              <a:rPr lang="cs-CZ" dirty="0"/>
              <a:t>Podnadpis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ACABC180-64FB-4176-A6DD-6545F9F889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19FEB92D-95BF-4449-AB1A-1437004B26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329"/>
            <a:ext cx="9802907" cy="985426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smtClean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23886135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Smart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jekt SmartArt 12"/>
          <p:cNvSpPr>
            <a:spLocks noGrp="1"/>
          </p:cNvSpPr>
          <p:nvPr>
            <p:ph type="dgm" sz="quarter" idx="13"/>
          </p:nvPr>
        </p:nvSpPr>
        <p:spPr>
          <a:xfrm>
            <a:off x="498475" y="1478604"/>
            <a:ext cx="11356975" cy="5166671"/>
          </a:xfrm>
          <a:prstGeom prst="rect">
            <a:avLst/>
          </a:prstGeom>
        </p:spPr>
        <p:txBody>
          <a:bodyPr/>
          <a:lstStyle/>
          <a:p>
            <a:r>
              <a:rPr lang="cs-CZ"/>
              <a:t>Kliknutím na ikonu přidáte obrázek SmartArt.</a:t>
            </a:r>
            <a:endParaRPr 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605615EC-1F73-46CE-BD35-65E825714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67" y="-3941"/>
            <a:ext cx="1411044" cy="109698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9748E7E-8870-43F5-A0A7-06727CD59F6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880012" y="141329"/>
            <a:ext cx="9802907" cy="985426"/>
          </a:xfrm>
          <a:prstGeom prst="rect">
            <a:avLst/>
          </a:prstGeom>
        </p:spPr>
        <p:txBody>
          <a:bodyPr/>
          <a:lstStyle>
            <a:lvl1pPr>
              <a:defRPr lang="cs-CZ" sz="3600" b="1" kern="1200" baseline="0" dirty="0">
                <a:solidFill>
                  <a:srgbClr val="0C0C72"/>
                </a:solidFill>
                <a:latin typeface="+mj-lt"/>
                <a:ea typeface="+mn-ea"/>
                <a:cs typeface="+mn-cs"/>
              </a:defRPr>
            </a:lvl1pPr>
          </a:lstStyle>
          <a:p>
            <a:r>
              <a:rPr lang="cs-CZ" dirty="0"/>
              <a:t>Nadpis</a:t>
            </a:r>
          </a:p>
        </p:txBody>
      </p:sp>
    </p:spTree>
    <p:extLst>
      <p:ext uri="{BB962C8B-B14F-4D97-AF65-F5344CB8AC3E}">
        <p14:creationId xmlns:p14="http://schemas.microsoft.com/office/powerpoint/2010/main" val="2181745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240842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0" r:id="rId2"/>
    <p:sldLayoutId id="2147483696" r:id="rId3"/>
    <p:sldLayoutId id="2147483706" r:id="rId4"/>
    <p:sldLayoutId id="2147483702" r:id="rId5"/>
    <p:sldLayoutId id="214748366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713" r:id="rId12"/>
    <p:sldLayoutId id="2147483689" r:id="rId13"/>
    <p:sldLayoutId id="2147483688" r:id="rId14"/>
    <p:sldLayoutId id="2147483709" r:id="rId15"/>
    <p:sldLayoutId id="2147483710" r:id="rId16"/>
    <p:sldLayoutId id="2147483682" r:id="rId17"/>
    <p:sldLayoutId id="2147483712" r:id="rId18"/>
    <p:sldLayoutId id="2147483716" r:id="rId19"/>
    <p:sldLayoutId id="2147483714" r:id="rId20"/>
    <p:sldLayoutId id="2147483715" r:id="rId21"/>
    <p:sldLayoutId id="2147483708" r:id="rId22"/>
    <p:sldLayoutId id="2147483711" r:id="rId23"/>
    <p:sldLayoutId id="2147483718" r:id="rId24"/>
    <p:sldLayoutId id="2147483717" r:id="rId25"/>
    <p:sldLayoutId id="2147483700" r:id="rId26"/>
    <p:sldLayoutId id="2147483691" r:id="rId27"/>
    <p:sldLayoutId id="2147483692" r:id="rId28"/>
    <p:sldLayoutId id="2147483693" r:id="rId29"/>
    <p:sldLayoutId id="2147483694" r:id="rId30"/>
    <p:sldLayoutId id="2147483699" r:id="rId31"/>
    <p:sldLayoutId id="2147483697" r:id="rId32"/>
    <p:sldLayoutId id="2147483698" r:id="rId33"/>
    <p:sldLayoutId id="2147483707" r:id="rId34"/>
    <p:sldLayoutId id="2147483704" r:id="rId3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2776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277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277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2776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Clr>
          <a:srgbClr val="002776"/>
        </a:buClr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5467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>
            <a:extLst>
              <a:ext uri="{FF2B5EF4-FFF2-40B4-BE49-F238E27FC236}">
                <a16:creationId xmlns:a16="http://schemas.microsoft.com/office/drawing/2014/main" id="{02B2BA5D-426C-437A-87E0-F0A81C2818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08817" y="3813757"/>
            <a:ext cx="3897646" cy="374773"/>
          </a:xfrm>
        </p:spPr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630E89-78E9-436E-B04E-382240F0F8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800" u="sng" dirty="0"/>
              <a:t>Ultrazvuk</a:t>
            </a:r>
            <a:r>
              <a:rPr lang="cs-CZ" sz="1800" dirty="0"/>
              <a:t> – solitární konkrement o velikosti 2,3 cm v </a:t>
            </a:r>
            <a:r>
              <a:rPr lang="cs-CZ" sz="1800" dirty="0" err="1"/>
              <a:t>infundibulu</a:t>
            </a:r>
            <a:r>
              <a:rPr lang="cs-CZ" sz="1800" dirty="0"/>
              <a:t> žlučníku, ztluštělá stěna na 7 mm, tenký lem tekutiny v lůžku, žlučové cesty bez dilatace</a:t>
            </a:r>
          </a:p>
          <a:p>
            <a:pPr marL="0" indent="0">
              <a:buNone/>
            </a:pPr>
            <a:r>
              <a:rPr lang="cs-CZ" sz="1800" u="sng" dirty="0"/>
              <a:t>RTG</a:t>
            </a:r>
            <a:r>
              <a:rPr lang="cs-CZ" sz="1800" dirty="0"/>
              <a:t> – bez známek </a:t>
            </a:r>
            <a:r>
              <a:rPr lang="cs-CZ" sz="1800" dirty="0" err="1"/>
              <a:t>pneumoperitonea</a:t>
            </a:r>
            <a:r>
              <a:rPr lang="cs-CZ" sz="1800" dirty="0"/>
              <a:t> nebo </a:t>
            </a:r>
            <a:r>
              <a:rPr lang="cs-CZ" sz="1800" dirty="0" err="1"/>
              <a:t>prouchy</a:t>
            </a:r>
            <a:r>
              <a:rPr lang="cs-CZ" sz="1800" dirty="0"/>
              <a:t> pasáže</a:t>
            </a:r>
          </a:p>
          <a:p>
            <a:pPr marL="0" indent="0">
              <a:buNone/>
            </a:pPr>
            <a:r>
              <a:rPr lang="cs-CZ" sz="1800" u="sng" dirty="0"/>
              <a:t>Laboratoř</a:t>
            </a:r>
            <a:r>
              <a:rPr lang="cs-CZ" sz="1800" dirty="0"/>
              <a:t> – krevní obraz – Leu 16, Ery 4,50, </a:t>
            </a:r>
            <a:r>
              <a:rPr lang="cs-CZ" sz="1800" dirty="0" err="1"/>
              <a:t>Hb</a:t>
            </a:r>
            <a:r>
              <a:rPr lang="cs-CZ" sz="1800" dirty="0"/>
              <a:t> 140, </a:t>
            </a:r>
            <a:r>
              <a:rPr lang="cs-CZ" sz="1800" dirty="0" err="1"/>
              <a:t>Plt</a:t>
            </a:r>
            <a:r>
              <a:rPr lang="cs-CZ" sz="1800" dirty="0"/>
              <a:t> 338</a:t>
            </a:r>
          </a:p>
          <a:p>
            <a:pPr>
              <a:buFontTx/>
              <a:buChar char="-"/>
            </a:pPr>
            <a:r>
              <a:rPr lang="cs-CZ" sz="1800" dirty="0"/>
              <a:t>Biochemie – Na 139, K 3,3, Cl 95, Bili 28, ALT 0,14, AST 0,24, GGT 0,27, ALP 1,25, CRP 66</a:t>
            </a:r>
          </a:p>
          <a:p>
            <a:pPr>
              <a:buFontTx/>
              <a:buChar char="-"/>
            </a:pPr>
            <a:r>
              <a:rPr lang="cs-CZ" sz="1800" dirty="0"/>
              <a:t>INR 1,11, APTT 33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171E35B-99B2-4AC8-8AE1-56B5625117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err="1"/>
              <a:t>Paraklinická</a:t>
            </a:r>
            <a:r>
              <a:rPr lang="cs-CZ" dirty="0"/>
              <a:t> vyšetření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0DE1A894-D251-4A76-BAA9-F4020AF9A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Bolesti pod pravým žeberním obloukem</a:t>
            </a:r>
          </a:p>
        </p:txBody>
      </p:sp>
      <p:pic>
        <p:nvPicPr>
          <p:cNvPr id="6" name="Obrázek 5" descr="Obsah obrázku interiér, černá, stůl, počítač&#10;&#10;Popis byl vytvořen automaticky">
            <a:extLst>
              <a:ext uri="{FF2B5EF4-FFF2-40B4-BE49-F238E27FC236}">
                <a16:creationId xmlns:a16="http://schemas.microsoft.com/office/drawing/2014/main" id="{5B9C3E79-E6D0-4E79-AFBB-01FD3640B5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2617" y="2826694"/>
            <a:ext cx="4685212" cy="3286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0331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 descr="Obsah obrázku osoba, interiér, čepice, nošení&#10;&#10;Popis vygenerován s velmi vysokou mírou spolehlivosti">
            <a:extLst>
              <a:ext uri="{FF2B5EF4-FFF2-40B4-BE49-F238E27FC236}">
                <a16:creationId xmlns:a16="http://schemas.microsoft.com/office/drawing/2014/main" id="{02B2BA5D-426C-437A-87E0-F0A81C2818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/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630E89-78E9-436E-B04E-382240F0F8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?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171E35B-99B2-4AC8-8AE1-56B5625117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Diagnóza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0DE1A894-D251-4A76-BAA9-F4020AF9A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Bolesti pod pravým žeberním obloukem</a:t>
            </a:r>
          </a:p>
        </p:txBody>
      </p:sp>
    </p:spTree>
    <p:extLst>
      <p:ext uri="{BB962C8B-B14F-4D97-AF65-F5344CB8AC3E}">
        <p14:creationId xmlns:p14="http://schemas.microsoft.com/office/powerpoint/2010/main" val="179467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 descr="Obsah obrázku osoba, interiér, čepice, nošení&#10;&#10;Popis vygenerován s velmi vysokou mírou spolehlivosti">
            <a:extLst>
              <a:ext uri="{FF2B5EF4-FFF2-40B4-BE49-F238E27FC236}">
                <a16:creationId xmlns:a16="http://schemas.microsoft.com/office/drawing/2014/main" id="{02B2BA5D-426C-437A-87E0-F0A81C2818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/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630E89-78E9-436E-B04E-382240F0F8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Akutní </a:t>
            </a:r>
            <a:r>
              <a:rPr lang="cs-CZ" dirty="0" err="1"/>
              <a:t>cholecysitida</a:t>
            </a:r>
            <a:endParaRPr lang="cs-CZ" dirty="0"/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171E35B-99B2-4AC8-8AE1-56B5625117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Diagnóza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0DE1A894-D251-4A76-BAA9-F4020AF9A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Bolesti pod pravým žeberním obloukem</a:t>
            </a:r>
          </a:p>
        </p:txBody>
      </p:sp>
    </p:spTree>
    <p:extLst>
      <p:ext uri="{BB962C8B-B14F-4D97-AF65-F5344CB8AC3E}">
        <p14:creationId xmlns:p14="http://schemas.microsoft.com/office/powerpoint/2010/main" val="3224176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 descr="Obsah obrázku osoba, interiér, čepice, nošení&#10;&#10;Popis vygenerován s velmi vysokou mírou spolehlivosti">
            <a:extLst>
              <a:ext uri="{FF2B5EF4-FFF2-40B4-BE49-F238E27FC236}">
                <a16:creationId xmlns:a16="http://schemas.microsoft.com/office/drawing/2014/main" id="{02B2BA5D-426C-437A-87E0-F0A81C2818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/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630E89-78E9-436E-B04E-382240F0F8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návrh léčby ?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171E35B-99B2-4AC8-8AE1-56B5625117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Léčba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0DE1A894-D251-4A76-BAA9-F4020AF9A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Bolesti pod pravým žeberním obloukem</a:t>
            </a:r>
          </a:p>
        </p:txBody>
      </p:sp>
    </p:spTree>
    <p:extLst>
      <p:ext uri="{BB962C8B-B14F-4D97-AF65-F5344CB8AC3E}">
        <p14:creationId xmlns:p14="http://schemas.microsoft.com/office/powerpoint/2010/main" val="26117812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 descr="Obsah obrázku osoba, interiér, čepice, nošení&#10;&#10;Popis vygenerován s velmi vysokou mírou spolehlivosti">
            <a:extLst>
              <a:ext uri="{FF2B5EF4-FFF2-40B4-BE49-F238E27FC236}">
                <a16:creationId xmlns:a16="http://schemas.microsoft.com/office/drawing/2014/main" id="{02B2BA5D-426C-437A-87E0-F0A81C2818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/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630E89-78E9-436E-B04E-382240F0F8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cs-CZ" sz="2000" u="sng" dirty="0"/>
              <a:t>operativně</a:t>
            </a:r>
            <a:r>
              <a:rPr lang="cs-CZ" sz="2000" dirty="0"/>
              <a:t> – metoda volby – laparoskopická cholecystektomie</a:t>
            </a:r>
          </a:p>
          <a:p>
            <a:pPr>
              <a:buFontTx/>
              <a:buChar char="-"/>
            </a:pPr>
            <a:r>
              <a:rPr lang="cs-CZ" sz="2000" dirty="0"/>
              <a:t>otevřená cholecystektomie </a:t>
            </a:r>
          </a:p>
          <a:p>
            <a:pPr>
              <a:buFontTx/>
              <a:buChar char="-"/>
            </a:pPr>
            <a:r>
              <a:rPr lang="cs-CZ" sz="2000" u="sng" dirty="0"/>
              <a:t>konzervativně</a:t>
            </a:r>
            <a:r>
              <a:rPr lang="cs-CZ" sz="2000" dirty="0"/>
              <a:t> – vysoce rizikový pacient, riziko operace převyšuje benefit</a:t>
            </a:r>
          </a:p>
          <a:p>
            <a:pPr marL="0" indent="0">
              <a:buNone/>
            </a:pPr>
            <a:r>
              <a:rPr lang="cs-CZ" sz="2000" dirty="0"/>
              <a:t>- ATB, dieta, studené obklady, analgetika, kontrolní náběry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171E35B-99B2-4AC8-8AE1-56B5625117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Léčba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0DE1A894-D251-4A76-BAA9-F4020AF9A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Bolesti pod pravým žeberním obloukem</a:t>
            </a:r>
          </a:p>
        </p:txBody>
      </p:sp>
    </p:spTree>
    <p:extLst>
      <p:ext uri="{BB962C8B-B14F-4D97-AF65-F5344CB8AC3E}">
        <p14:creationId xmlns:p14="http://schemas.microsoft.com/office/powerpoint/2010/main" val="23391125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A5B4842-0A0A-4FF2-A0D9-EED467E181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  <a:br>
              <a:rPr lang="cs-CZ" dirty="0"/>
            </a:br>
            <a:r>
              <a:rPr lang="cs-CZ" sz="2800" dirty="0"/>
              <a:t>Richard Klapáč</a:t>
            </a:r>
          </a:p>
        </p:txBody>
      </p:sp>
    </p:spTree>
    <p:extLst>
      <p:ext uri="{BB962C8B-B14F-4D97-AF65-F5344CB8AC3E}">
        <p14:creationId xmlns:p14="http://schemas.microsoft.com/office/powerpoint/2010/main" val="25011856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C1B74F9-CEEC-4D22-882A-07A18163F8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Bolesti pod pravým žeberním obloukem</a:t>
            </a:r>
          </a:p>
        </p:txBody>
      </p:sp>
    </p:spTree>
    <p:extLst>
      <p:ext uri="{BB962C8B-B14F-4D97-AF65-F5344CB8AC3E}">
        <p14:creationId xmlns:p14="http://schemas.microsoft.com/office/powerpoint/2010/main" val="32460958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D66F332B-DB4D-4F81-B07C-932D562E719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cs-CZ" dirty="0"/>
              <a:t>biliární kolika</a:t>
            </a:r>
          </a:p>
          <a:p>
            <a:r>
              <a:rPr lang="cs-CZ" dirty="0"/>
              <a:t>akutní cholecystitida</a:t>
            </a:r>
          </a:p>
          <a:p>
            <a:r>
              <a:rPr lang="cs-CZ" dirty="0" err="1"/>
              <a:t>cholangoitida</a:t>
            </a:r>
            <a:endParaRPr lang="cs-CZ" dirty="0"/>
          </a:p>
          <a:p>
            <a:r>
              <a:rPr lang="cs-CZ" dirty="0"/>
              <a:t>pankreatitida</a:t>
            </a:r>
          </a:p>
          <a:p>
            <a:r>
              <a:rPr lang="cs-CZ" dirty="0"/>
              <a:t>renální kolika </a:t>
            </a:r>
          </a:p>
          <a:p>
            <a:r>
              <a:rPr lang="cs-CZ" dirty="0"/>
              <a:t>akutní apendicitida – </a:t>
            </a:r>
            <a:r>
              <a:rPr lang="cs-CZ" dirty="0" err="1"/>
              <a:t>subhepatální</a:t>
            </a:r>
            <a:r>
              <a:rPr lang="cs-CZ" dirty="0"/>
              <a:t> poloha apendixu</a:t>
            </a:r>
          </a:p>
          <a:p>
            <a:r>
              <a:rPr lang="cs-CZ" dirty="0"/>
              <a:t>hepatitida</a:t>
            </a:r>
          </a:p>
          <a:p>
            <a:r>
              <a:rPr lang="cs-CZ" dirty="0"/>
              <a:t>pneumonie, pleuritida</a:t>
            </a:r>
          </a:p>
          <a:p>
            <a:r>
              <a:rPr lang="cs-CZ" dirty="0" err="1"/>
              <a:t>vertebrogenní</a:t>
            </a:r>
            <a:r>
              <a:rPr lang="cs-CZ" dirty="0"/>
              <a:t> bolesti, interkostální neuralgie</a:t>
            </a:r>
          </a:p>
          <a:p>
            <a:pPr marL="0" indent="0">
              <a:buNone/>
            </a:pPr>
            <a:endParaRPr 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5D7DC62-8913-4631-BEB3-F63063AF72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Diferenciální diagnostika</a:t>
            </a:r>
          </a:p>
        </p:txBody>
      </p:sp>
    </p:spTree>
    <p:extLst>
      <p:ext uri="{BB962C8B-B14F-4D97-AF65-F5344CB8AC3E}">
        <p14:creationId xmlns:p14="http://schemas.microsoft.com/office/powerpoint/2010/main" val="31838076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>
            <a:extLst>
              <a:ext uri="{FF2B5EF4-FFF2-40B4-BE49-F238E27FC236}">
                <a16:creationId xmlns:a16="http://schemas.microsoft.com/office/drawing/2014/main" id="{39E5222A-E275-471A-90FF-0AB61E10685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cs-CZ" dirty="0"/>
              <a:t>Název prezentace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837B2A04-C826-45AA-AB09-C35E217032AA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Titul Jméno Příjmení, Titul</a:t>
            </a:r>
          </a:p>
        </p:txBody>
      </p:sp>
      <p:pic>
        <p:nvPicPr>
          <p:cNvPr id="12" name="Zástupný symbol obrázku 11" descr="Obsah obrázku osoba, interiér, čepice, stůl&#10;&#10;Popis vygenerován s velmi vysokou mírou spolehlivosti">
            <a:extLst>
              <a:ext uri="{FF2B5EF4-FFF2-40B4-BE49-F238E27FC236}">
                <a16:creationId xmlns:a16="http://schemas.microsoft.com/office/drawing/2014/main" id="{3DF10C70-FA20-4349-BB18-6DAC083B1FDA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4" r="15054"/>
          <a:stretch>
            <a:fillRect/>
          </a:stretch>
        </p:blipFill>
        <p:spPr/>
      </p:pic>
      <p:sp>
        <p:nvSpPr>
          <p:cNvPr id="6" name="Nadpis 5">
            <a:extLst>
              <a:ext uri="{FF2B5EF4-FFF2-40B4-BE49-F238E27FC236}">
                <a16:creationId xmlns:a16="http://schemas.microsoft.com/office/drawing/2014/main" id="{4B215C4D-0258-4F22-B53F-230860284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Kazuistika</a:t>
            </a:r>
          </a:p>
        </p:txBody>
      </p:sp>
      <p:sp>
        <p:nvSpPr>
          <p:cNvPr id="7" name="Zástupný text 6">
            <a:extLst>
              <a:ext uri="{FF2B5EF4-FFF2-40B4-BE49-F238E27FC236}">
                <a16:creationId xmlns:a16="http://schemas.microsoft.com/office/drawing/2014/main" id="{52DD60E2-3CF1-4B4B-9C46-E205C43565C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8377" y="4406537"/>
            <a:ext cx="7898013" cy="426448"/>
          </a:xfrm>
        </p:spPr>
        <p:txBody>
          <a:bodyPr>
            <a:normAutofit fontScale="77500" lnSpcReduction="20000"/>
          </a:bodyPr>
          <a:lstStyle/>
          <a:p>
            <a:pPr algn="l"/>
            <a:r>
              <a:rPr lang="cs-CZ" dirty="0"/>
              <a:t>- žena, 52 let, 166 cm, 85 kg </a:t>
            </a:r>
          </a:p>
        </p:txBody>
      </p:sp>
    </p:spTree>
    <p:extLst>
      <p:ext uri="{BB962C8B-B14F-4D97-AF65-F5344CB8AC3E}">
        <p14:creationId xmlns:p14="http://schemas.microsoft.com/office/powerpoint/2010/main" val="793204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 descr="Obsah obrázku osoba, interiér, čepice, nošení&#10;&#10;Popis vygenerován s velmi vysokou mírou spolehlivosti">
            <a:extLst>
              <a:ext uri="{FF2B5EF4-FFF2-40B4-BE49-F238E27FC236}">
                <a16:creationId xmlns:a16="http://schemas.microsoft.com/office/drawing/2014/main" id="{02B2BA5D-426C-437A-87E0-F0A81C2818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/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630E89-78E9-436E-B04E-382240F0F8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- na co se ptát ?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171E35B-99B2-4AC8-8AE1-56B5625117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Anamnéza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0DE1A894-D251-4A76-BAA9-F4020AF9A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Bolesti pod pravým žeberním obloukem</a:t>
            </a:r>
          </a:p>
        </p:txBody>
      </p:sp>
    </p:spTree>
    <p:extLst>
      <p:ext uri="{BB962C8B-B14F-4D97-AF65-F5344CB8AC3E}">
        <p14:creationId xmlns:p14="http://schemas.microsoft.com/office/powerpoint/2010/main" val="38864071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 descr="Obsah obrázku osoba, interiér, čepice, nošení&#10;&#10;Popis vygenerován s velmi vysokou mírou spolehlivosti">
            <a:extLst>
              <a:ext uri="{FF2B5EF4-FFF2-40B4-BE49-F238E27FC236}">
                <a16:creationId xmlns:a16="http://schemas.microsoft.com/office/drawing/2014/main" id="{02B2BA5D-426C-437A-87E0-F0A81C2818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/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630E89-78E9-436E-B04E-382240F0F8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sz="1200" dirty="0"/>
              <a:t>NO: Pacientka přichází kolem druhý hodiny ranní na pohotovost pro bolesti břicha. Stěžuje si na bolest pod pravým žeberním obloukem asi 2-3 dny. Bolest líčí jako tupou a pálivou. Včera měla teplotu kolem 38 bez doprovodných zimnic či třesavek, vzala si Paralen a </a:t>
            </a:r>
            <a:r>
              <a:rPr lang="cs-CZ" sz="1200" dirty="0" err="1"/>
              <a:t>Novalgin</a:t>
            </a:r>
            <a:r>
              <a:rPr lang="cs-CZ" sz="1200" dirty="0"/>
              <a:t>. Cítila pak úlevu, ale od večera se bolest opět stupňuje. Má nevolnost, dnes 2x zvracela. Obtíže začaly před 3 dny po obědě. Potíže se stolicí a močením nemá. Podobné potíže ale v menší intenzitě měla asi před měsícem, které ale spontánně ustoupily.</a:t>
            </a:r>
          </a:p>
          <a:p>
            <a:pPr marL="0" indent="0">
              <a:buNone/>
            </a:pPr>
            <a:r>
              <a:rPr lang="cs-CZ" sz="1200" dirty="0"/>
              <a:t>OA: </a:t>
            </a:r>
            <a:r>
              <a:rPr lang="cs-CZ" sz="1200" dirty="0" err="1"/>
              <a:t>Hypothyreosa</a:t>
            </a:r>
            <a:r>
              <a:rPr lang="cs-CZ" sz="1200" dirty="0"/>
              <a:t> na substituci</a:t>
            </a:r>
          </a:p>
          <a:p>
            <a:pPr marL="0" indent="0">
              <a:buNone/>
            </a:pPr>
            <a:r>
              <a:rPr lang="cs-CZ" sz="1200" dirty="0"/>
              <a:t>FA: </a:t>
            </a:r>
            <a:r>
              <a:rPr lang="cs-CZ" sz="1200" dirty="0" err="1"/>
              <a:t>Euthyrox</a:t>
            </a:r>
            <a:r>
              <a:rPr lang="cs-CZ" sz="1200" dirty="0"/>
              <a:t> 100 </a:t>
            </a:r>
            <a:r>
              <a:rPr lang="cs-CZ" sz="1200" dirty="0" err="1"/>
              <a:t>ug</a:t>
            </a:r>
            <a:r>
              <a:rPr lang="cs-CZ" sz="1200" dirty="0"/>
              <a:t> 1-0-0, Vitamíny a jiné doplňky stravy</a:t>
            </a:r>
          </a:p>
          <a:p>
            <a:pPr marL="0" indent="0">
              <a:buNone/>
            </a:pPr>
            <a:r>
              <a:rPr lang="cs-CZ" sz="1200" dirty="0"/>
              <a:t>AA: </a:t>
            </a:r>
            <a:r>
              <a:rPr lang="cs-CZ" sz="1200" dirty="0" err="1"/>
              <a:t>Penicillin</a:t>
            </a:r>
            <a:endParaRPr lang="cs-CZ" sz="1200" dirty="0"/>
          </a:p>
          <a:p>
            <a:pPr marL="0" indent="0">
              <a:buNone/>
            </a:pPr>
            <a:r>
              <a:rPr lang="cs-CZ" sz="1200" dirty="0"/>
              <a:t>Operace: kompletní </a:t>
            </a:r>
            <a:r>
              <a:rPr lang="cs-CZ" sz="1200" dirty="0" err="1"/>
              <a:t>thyroidektomie</a:t>
            </a:r>
            <a:r>
              <a:rPr lang="cs-CZ" sz="1200" dirty="0"/>
              <a:t> 2003, </a:t>
            </a:r>
            <a:r>
              <a:rPr lang="cs-CZ" sz="1200" dirty="0" err="1"/>
              <a:t>Sectio</a:t>
            </a:r>
            <a:r>
              <a:rPr lang="cs-CZ" sz="1200" dirty="0"/>
              <a:t> </a:t>
            </a:r>
            <a:r>
              <a:rPr lang="cs-CZ" sz="1200" dirty="0" err="1"/>
              <a:t>ceasarea</a:t>
            </a:r>
            <a:r>
              <a:rPr lang="cs-CZ" sz="1200" dirty="0"/>
              <a:t> 1997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171E35B-99B2-4AC8-8AE1-56B5625117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Anamnéza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0DE1A894-D251-4A76-BAA9-F4020AF9A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Bolesti pod pravým žeberním obloukem</a:t>
            </a:r>
          </a:p>
        </p:txBody>
      </p:sp>
    </p:spTree>
    <p:extLst>
      <p:ext uri="{BB962C8B-B14F-4D97-AF65-F5344CB8AC3E}">
        <p14:creationId xmlns:p14="http://schemas.microsoft.com/office/powerpoint/2010/main" val="7746845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 descr="Obsah obrázku osoba, interiér, čepice, nošení&#10;&#10;Popis vygenerován s velmi vysokou mírou spolehlivosti">
            <a:extLst>
              <a:ext uri="{FF2B5EF4-FFF2-40B4-BE49-F238E27FC236}">
                <a16:creationId xmlns:a16="http://schemas.microsoft.com/office/drawing/2014/main" id="{02B2BA5D-426C-437A-87E0-F0A81C2818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/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630E89-78E9-436E-B04E-382240F0F8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jak vyšetřit ?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171E35B-99B2-4AC8-8AE1-56B5625117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Klinické vyšetření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0DE1A894-D251-4A76-BAA9-F4020AF9A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Bolesti pod pravým žeberním obloukem</a:t>
            </a:r>
          </a:p>
        </p:txBody>
      </p:sp>
    </p:spTree>
    <p:extLst>
      <p:ext uri="{BB962C8B-B14F-4D97-AF65-F5344CB8AC3E}">
        <p14:creationId xmlns:p14="http://schemas.microsoft.com/office/powerpoint/2010/main" val="35377675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 descr="Obsah obrázku osoba, interiér, čepice, nošení&#10;&#10;Popis vygenerován s velmi vysokou mírou spolehlivosti">
            <a:extLst>
              <a:ext uri="{FF2B5EF4-FFF2-40B4-BE49-F238E27FC236}">
                <a16:creationId xmlns:a16="http://schemas.microsoft.com/office/drawing/2014/main" id="{02B2BA5D-426C-437A-87E0-F0A81C2818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/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630E89-78E9-436E-B04E-382240F0F8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>
              <a:buFontTx/>
              <a:buChar char="-"/>
            </a:pPr>
            <a:r>
              <a:rPr lang="cs-CZ" sz="1600" dirty="0"/>
              <a:t>pohled – břicho souměrné, v </a:t>
            </a:r>
            <a:r>
              <a:rPr lang="cs-CZ" sz="1600" dirty="0" err="1"/>
              <a:t>niveau</a:t>
            </a:r>
            <a:r>
              <a:rPr lang="cs-CZ" sz="1600" dirty="0"/>
              <a:t>, dýchací pohyby viditelné v celém rozsahu</a:t>
            </a:r>
          </a:p>
          <a:p>
            <a:pPr>
              <a:buFontTx/>
              <a:buChar char="-"/>
            </a:pPr>
            <a:r>
              <a:rPr lang="cs-CZ" sz="1600" dirty="0"/>
              <a:t>poklep – diferencovaně bubínkový, poklepová citlivost v </a:t>
            </a:r>
            <a:r>
              <a:rPr lang="cs-CZ" sz="1600" dirty="0" err="1"/>
              <a:t>pravom</a:t>
            </a:r>
            <a:r>
              <a:rPr lang="cs-CZ" sz="1600" dirty="0"/>
              <a:t> hypochondriu</a:t>
            </a:r>
          </a:p>
          <a:p>
            <a:pPr>
              <a:buFontTx/>
              <a:buChar char="-"/>
            </a:pPr>
            <a:r>
              <a:rPr lang="cs-CZ" sz="1600" dirty="0"/>
              <a:t>poslech – peristaltika oslabená</a:t>
            </a:r>
          </a:p>
          <a:p>
            <a:pPr>
              <a:buFontTx/>
              <a:buChar char="-"/>
            </a:pPr>
            <a:r>
              <a:rPr lang="cs-CZ" sz="1600" dirty="0"/>
              <a:t>pohmat – palpační bolestivost v pravém </a:t>
            </a:r>
            <a:r>
              <a:rPr lang="cs-CZ" sz="1600" dirty="0" err="1"/>
              <a:t>hypochodnriu</a:t>
            </a:r>
            <a:r>
              <a:rPr lang="cs-CZ" sz="1600" dirty="0"/>
              <a:t>, Murphyho znamení pozitivní, bez hmatné rezistence, </a:t>
            </a:r>
            <a:r>
              <a:rPr lang="cs-CZ" sz="1600" dirty="0" err="1"/>
              <a:t>Tappotement</a:t>
            </a:r>
            <a:r>
              <a:rPr lang="cs-CZ" sz="1600" dirty="0"/>
              <a:t> </a:t>
            </a:r>
            <a:r>
              <a:rPr lang="cs-CZ" sz="1600" dirty="0" err="1"/>
              <a:t>bilat</a:t>
            </a:r>
            <a:r>
              <a:rPr lang="cs-CZ" sz="1600" dirty="0"/>
              <a:t>. </a:t>
            </a:r>
            <a:r>
              <a:rPr lang="cs-CZ" sz="1600" dirty="0" err="1"/>
              <a:t>neg</a:t>
            </a:r>
            <a:r>
              <a:rPr lang="cs-CZ" sz="1600" dirty="0"/>
              <a:t>.</a:t>
            </a:r>
          </a:p>
          <a:p>
            <a:pPr>
              <a:buFontTx/>
              <a:buChar char="-"/>
            </a:pPr>
            <a:r>
              <a:rPr lang="cs-CZ" sz="1600" dirty="0"/>
              <a:t>Per </a:t>
            </a:r>
            <a:r>
              <a:rPr lang="cs-CZ" sz="1600" dirty="0" err="1"/>
              <a:t>rectum</a:t>
            </a:r>
            <a:r>
              <a:rPr lang="cs-CZ" sz="1600" dirty="0"/>
              <a:t> – bez patolog. nálezu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171E35B-99B2-4AC8-8AE1-56B5625117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/>
              <a:t>Klinické vyšetření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0DE1A894-D251-4A76-BAA9-F4020AF9A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Bolesti pod pravým žeberním obloukem</a:t>
            </a:r>
          </a:p>
        </p:txBody>
      </p:sp>
    </p:spTree>
    <p:extLst>
      <p:ext uri="{BB962C8B-B14F-4D97-AF65-F5344CB8AC3E}">
        <p14:creationId xmlns:p14="http://schemas.microsoft.com/office/powerpoint/2010/main" val="30954022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Zástupný symbol obrázku 8" descr="Obsah obrázku osoba, interiér, čepice, nošení&#10;&#10;Popis vygenerován s velmi vysokou mírou spolehlivosti">
            <a:extLst>
              <a:ext uri="{FF2B5EF4-FFF2-40B4-BE49-F238E27FC236}">
                <a16:creationId xmlns:a16="http://schemas.microsoft.com/office/drawing/2014/main" id="{02B2BA5D-426C-437A-87E0-F0A81C28181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54" r="23554"/>
          <a:stretch>
            <a:fillRect/>
          </a:stretch>
        </p:blipFill>
        <p:spPr/>
      </p:pic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5630E89-78E9-436E-B04E-382240F0F870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cs-CZ" dirty="0"/>
              <a:t>která provedeme?</a:t>
            </a:r>
          </a:p>
        </p:txBody>
      </p:sp>
      <p:sp>
        <p:nvSpPr>
          <p:cNvPr id="4" name="Zástupný symbol pro text 3">
            <a:extLst>
              <a:ext uri="{FF2B5EF4-FFF2-40B4-BE49-F238E27FC236}">
                <a16:creationId xmlns:a16="http://schemas.microsoft.com/office/drawing/2014/main" id="{4171E35B-99B2-4AC8-8AE1-56B56251178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cs-CZ" dirty="0" err="1"/>
              <a:t>Paraklinická</a:t>
            </a:r>
            <a:r>
              <a:rPr lang="cs-CZ" dirty="0"/>
              <a:t> vyšetření</a:t>
            </a:r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0DE1A894-D251-4A76-BAA9-F4020AF9A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Bolesti pod pravým žeberním obloukem</a:t>
            </a:r>
          </a:p>
        </p:txBody>
      </p:sp>
    </p:spTree>
    <p:extLst>
      <p:ext uri="{BB962C8B-B14F-4D97-AF65-F5344CB8AC3E}">
        <p14:creationId xmlns:p14="http://schemas.microsoft.com/office/powerpoint/2010/main" val="261272141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1">
  <a:themeElements>
    <a:clrScheme name="VFN Barvy">
      <a:dk1>
        <a:srgbClr val="0C0C72"/>
      </a:dk1>
      <a:lt1>
        <a:sysClr val="window" lastClr="FFFFFF"/>
      </a:lt1>
      <a:dk2>
        <a:srgbClr val="00869A"/>
      </a:dk2>
      <a:lt2>
        <a:srgbClr val="40BBF0"/>
      </a:lt2>
      <a:accent1>
        <a:srgbClr val="FCBF22"/>
      </a:accent1>
      <a:accent2>
        <a:srgbClr val="EE7202"/>
      </a:accent2>
      <a:accent3>
        <a:srgbClr val="E92528"/>
      </a:accent3>
      <a:accent4>
        <a:srgbClr val="B84594"/>
      </a:accent4>
      <a:accent5>
        <a:srgbClr val="66296A"/>
      </a:accent5>
      <a:accent6>
        <a:srgbClr val="78C6BF"/>
      </a:accent6>
      <a:hlink>
        <a:srgbClr val="2EB28A"/>
      </a:hlink>
      <a:folHlink>
        <a:srgbClr val="02554D"/>
      </a:folHlink>
    </a:clrScheme>
    <a:fontScheme name="Vlastní 1">
      <a:majorFont>
        <a:latin typeface="Segoe UI"/>
        <a:ea typeface=""/>
        <a:cs typeface=""/>
      </a:majorFont>
      <a:minorFont>
        <a:latin typeface="Segoe UI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FN_PPT_šablona.pptx" id="{F64039CA-E418-4E9C-96D3-A4103E9ADF78}" vid="{4BECCF4E-4467-4B36-A7B7-713E85143905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28BC27E9B237449E4968D4FA20BE27" ma:contentTypeVersion="959" ma:contentTypeDescription="Create a new document." ma:contentTypeScope="" ma:versionID="c2f38877242b0dfbd50c013f7718a7c9">
  <xsd:schema xmlns:xsd="http://www.w3.org/2001/XMLSchema" xmlns:xs="http://www.w3.org/2001/XMLSchema" xmlns:p="http://schemas.microsoft.com/office/2006/metadata/properties" xmlns:ns2="c3b5a78a-d571-4546-8e97-e63747dc076a" xmlns:ns3="97bd6cbf-b3bf-48c2-a26a-db08bc850732" targetNamespace="http://schemas.microsoft.com/office/2006/metadata/properties" ma:root="true" ma:fieldsID="78c06aa55d528d9a65bb06a51fe09710" ns2:_="" ns3:_="">
    <xsd:import namespace="c3b5a78a-d571-4546-8e97-e63747dc076a"/>
    <xsd:import namespace="97bd6cbf-b3bf-48c2-a26a-db08bc850732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3b5a78a-d571-4546-8e97-e63747dc076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7bd6cbf-b3bf-48c2-a26a-db08bc85073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4" nillable="true" ma:displayName="MediaServiceAutoTags" ma:description="" ma:internalName="MediaServiceAutoTag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c3b5a78a-d571-4546-8e97-e63747dc076a">VFNPRAC-1539213541-14</_dlc_DocId>
    <_dlc_DocIdUrl xmlns="c3b5a78a-d571-4546-8e97-e63747dc076a">
      <Url>https://vfnpraha.sharepoint.com/sites/pracoviste/ui/_layouts/15/DocIdRedir.aspx?ID=VFNPRAC-1539213541-14</Url>
      <Description>VFNPRAC-1539213541-14</Description>
    </_dlc_DocIdUrl>
  </documentManagement>
</p:properties>
</file>

<file path=customXml/itemProps1.xml><?xml version="1.0" encoding="utf-8"?>
<ds:datastoreItem xmlns:ds="http://schemas.openxmlformats.org/officeDocument/2006/customXml" ds:itemID="{229CB53A-6158-4F32-BAC2-AA3893CE62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3b5a78a-d571-4546-8e97-e63747dc076a"/>
    <ds:schemaRef ds:uri="97bd6cbf-b3bf-48c2-a26a-db08bc85073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E4A1E-0DC0-451C-BDC2-7E3BD60B5F9A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72CF94F8-6FE8-4003-B1D2-70CEB6502D9E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84B990EA-3369-40B8-96C3-BE3D4897B722}">
  <ds:schemaRefs>
    <ds:schemaRef ds:uri="c3b5a78a-d571-4546-8e97-e63747dc076a"/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97bd6cbf-b3bf-48c2-a26a-db08bc850732"/>
    <ds:schemaRef ds:uri="http://www.w3.org/XML/1998/namespace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VFN_PPT_šablona</Template>
  <TotalTime>120</TotalTime>
  <Words>385</Words>
  <Application>Microsoft Office PowerPoint</Application>
  <PresentationFormat>Širokoúhlá obrazovka</PresentationFormat>
  <Paragraphs>61</Paragraphs>
  <Slides>15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15</vt:i4>
      </vt:variant>
    </vt:vector>
  </HeadingPairs>
  <TitlesOfParts>
    <vt:vector size="19" baseType="lpstr">
      <vt:lpstr>Arial</vt:lpstr>
      <vt:lpstr>Calibri</vt:lpstr>
      <vt:lpstr>Segoe UI</vt:lpstr>
      <vt:lpstr>Motiv1</vt:lpstr>
      <vt:lpstr>Prezentace aplikace PowerPoint</vt:lpstr>
      <vt:lpstr>Bolesti pod pravým žeberním obloukem</vt:lpstr>
      <vt:lpstr>Diferenciální diagnostika</vt:lpstr>
      <vt:lpstr>Kazuistika</vt:lpstr>
      <vt:lpstr>Bolesti pod pravým žeberním obloukem</vt:lpstr>
      <vt:lpstr>Bolesti pod pravým žeberním obloukem</vt:lpstr>
      <vt:lpstr>Bolesti pod pravým žeberním obloukem</vt:lpstr>
      <vt:lpstr>Bolesti pod pravým žeberním obloukem</vt:lpstr>
      <vt:lpstr>Bolesti pod pravým žeberním obloukem</vt:lpstr>
      <vt:lpstr>Bolesti pod pravým žeberním obloukem</vt:lpstr>
      <vt:lpstr>Bolesti pod pravým žeberním obloukem</vt:lpstr>
      <vt:lpstr>Bolesti pod pravým žeberním obloukem</vt:lpstr>
      <vt:lpstr>Bolesti pod pravým žeberním obloukem</vt:lpstr>
      <vt:lpstr>Bolesti pod pravým žeberním obloukem</vt:lpstr>
      <vt:lpstr>Děkuji za pozornost Richard Klapáč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Klapáč Richard, MUDr.</dc:creator>
  <cp:lastModifiedBy>Klapáč Richard, MUDr.</cp:lastModifiedBy>
  <cp:revision>15</cp:revision>
  <dcterms:created xsi:type="dcterms:W3CDTF">2020-03-26T16:18:12Z</dcterms:created>
  <dcterms:modified xsi:type="dcterms:W3CDTF">2020-03-27T09:35:37Z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063cd7f-2d21-486a-9f29-9c1683fdd175_Enabled">
    <vt:lpwstr>True</vt:lpwstr>
  </property>
  <property fmtid="{D5CDD505-2E9C-101B-9397-08002B2CF9AE}" pid="3" name="MSIP_Label_2063cd7f-2d21-486a-9f29-9c1683fdd175_Ref">
    <vt:lpwstr>https://api.informationprotection.azure.com/api/00000000-0000-0000-0000-000000000000</vt:lpwstr>
  </property>
  <property fmtid="{D5CDD505-2E9C-101B-9397-08002B2CF9AE}" pid="4" name="MSIP_Label_2063cd7f-2d21-486a-9f29-9c1683fdd175_AssignedBy">
    <vt:lpwstr>104440@vfn.cz</vt:lpwstr>
  </property>
  <property fmtid="{D5CDD505-2E9C-101B-9397-08002B2CF9AE}" pid="5" name="MSIP_Label_2063cd7f-2d21-486a-9f29-9c1683fdd175_DateCreated">
    <vt:lpwstr>2017-09-22T08:45:59.7365598+02:00</vt:lpwstr>
  </property>
  <property fmtid="{D5CDD505-2E9C-101B-9397-08002B2CF9AE}" pid="6" name="MSIP_Label_2063cd7f-2d21-486a-9f29-9c1683fdd175_Name">
    <vt:lpwstr>Veřejné</vt:lpwstr>
  </property>
  <property fmtid="{D5CDD505-2E9C-101B-9397-08002B2CF9AE}" pid="7" name="MSIP_Label_2063cd7f-2d21-486a-9f29-9c1683fdd175_Extended_MSFT_Method">
    <vt:lpwstr>Automatic</vt:lpwstr>
  </property>
  <property fmtid="{D5CDD505-2E9C-101B-9397-08002B2CF9AE}" pid="8" name="Sensitivity">
    <vt:lpwstr>Veřejné</vt:lpwstr>
  </property>
  <property fmtid="{D5CDD505-2E9C-101B-9397-08002B2CF9AE}" pid="9" name="ContentTypeId">
    <vt:lpwstr>0x010100D828BC27E9B237449E4968D4FA20BE27</vt:lpwstr>
  </property>
  <property fmtid="{D5CDD505-2E9C-101B-9397-08002B2CF9AE}" pid="10" name="_dlc_DocIdItemGuid">
    <vt:lpwstr>8c0e00d0-8e34-4d1b-99fe-d17cdf68ba90</vt:lpwstr>
  </property>
</Properties>
</file>