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6" r:id="rId10"/>
    <p:sldId id="267" r:id="rId11"/>
    <p:sldId id="269" r:id="rId12"/>
    <p:sldId id="268" r:id="rId1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50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768BD0-9A89-46BA-8191-4B0534EAA6CC}" type="datetimeFigureOut">
              <a:rPr lang="cs-CZ" smtClean="0"/>
              <a:t>24.04.2020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00C3EB-6309-4EA2-8779-55AEF21B000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768BD0-9A89-46BA-8191-4B0534EAA6CC}" type="datetimeFigureOut">
              <a:rPr lang="cs-CZ" smtClean="0"/>
              <a:t>24.04.2020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00C3EB-6309-4EA2-8779-55AEF21B000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768BD0-9A89-46BA-8191-4B0534EAA6CC}" type="datetimeFigureOut">
              <a:rPr lang="cs-CZ" smtClean="0"/>
              <a:t>24.04.2020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00C3EB-6309-4EA2-8779-55AEF21B000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768BD0-9A89-46BA-8191-4B0534EAA6CC}" type="datetimeFigureOut">
              <a:rPr lang="cs-CZ" smtClean="0"/>
              <a:t>24.04.2020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00C3EB-6309-4EA2-8779-55AEF21B000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768BD0-9A89-46BA-8191-4B0534EAA6CC}" type="datetimeFigureOut">
              <a:rPr lang="cs-CZ" smtClean="0"/>
              <a:t>24.04.2020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00C3EB-6309-4EA2-8779-55AEF21B000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768BD0-9A89-46BA-8191-4B0534EAA6CC}" type="datetimeFigureOut">
              <a:rPr lang="cs-CZ" smtClean="0"/>
              <a:t>24.04.2020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00C3EB-6309-4EA2-8779-55AEF21B000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768BD0-9A89-46BA-8191-4B0534EAA6CC}" type="datetimeFigureOut">
              <a:rPr lang="cs-CZ" smtClean="0"/>
              <a:t>24.04.2020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00C3EB-6309-4EA2-8779-55AEF21B000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768BD0-9A89-46BA-8191-4B0534EAA6CC}" type="datetimeFigureOut">
              <a:rPr lang="cs-CZ" smtClean="0"/>
              <a:t>24.04.2020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00C3EB-6309-4EA2-8779-55AEF21B000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768BD0-9A89-46BA-8191-4B0534EAA6CC}" type="datetimeFigureOut">
              <a:rPr lang="cs-CZ" smtClean="0"/>
              <a:t>24.04.2020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00C3EB-6309-4EA2-8779-55AEF21B000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768BD0-9A89-46BA-8191-4B0534EAA6CC}" type="datetimeFigureOut">
              <a:rPr lang="cs-CZ" smtClean="0"/>
              <a:t>24.04.2020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00C3EB-6309-4EA2-8779-55AEF21B000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768BD0-9A89-46BA-8191-4B0534EAA6CC}" type="datetimeFigureOut">
              <a:rPr lang="cs-CZ" smtClean="0"/>
              <a:t>24.04.2020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00C3EB-6309-4EA2-8779-55AEF21B000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768BD0-9A89-46BA-8191-4B0534EAA6CC}" type="datetimeFigureOut">
              <a:rPr lang="cs-CZ" smtClean="0"/>
              <a:t>24.04.2020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00C3EB-6309-4EA2-8779-55AEF21B000E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838200" y="2282825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4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Online classes</a:t>
            </a:r>
          </a:p>
        </p:txBody>
      </p:sp>
      <p:sp>
        <p:nvSpPr>
          <p:cNvPr id="5" name="Podnadpis 2"/>
          <p:cNvSpPr txBox="1">
            <a:spLocks/>
          </p:cNvSpPr>
          <p:nvPr/>
        </p:nvSpPr>
        <p:spPr>
          <a:xfrm>
            <a:off x="1524000" y="4038600"/>
            <a:ext cx="64008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cs-CZ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Patient 5.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cs-CZ" sz="3200" b="0" i="0" u="none" strike="noStrike" kern="1200" cap="none" spc="0" normalizeH="0" baseline="0" noProof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cs-CZ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MUDr. Bílková Simona, </a:t>
            </a:r>
            <a:r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Internal Department II</a:t>
            </a:r>
            <a:br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Faculty of Medicine in Pilsen</a:t>
            </a:r>
            <a:endParaRPr kumimoji="0" lang="cs-CZ" sz="3200" b="0" i="0" u="none" strike="noStrike" kern="1200" cap="none" spc="0" normalizeH="0" baseline="0" noProof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What are the chronic complications of this disease?</a:t>
            </a:r>
            <a:endParaRPr lang="cs-CZ" smtClean="0"/>
          </a:p>
          <a:p>
            <a:endParaRPr lang="cs-CZ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Why</a:t>
            </a:r>
            <a:r>
              <a:rPr lang="cs-CZ" smtClean="0"/>
              <a:t> we</a:t>
            </a:r>
            <a:r>
              <a:rPr lang="en-US" smtClean="0"/>
              <a:t> should be careful with insulin therapy in a patient with hypokalemia?</a:t>
            </a:r>
            <a:endParaRPr lang="cs-CZ" smtClean="0"/>
          </a:p>
          <a:p>
            <a:endParaRPr lang="cs-CZ"/>
          </a:p>
          <a:p>
            <a:endParaRPr lang="cs-CZ" smtClean="0"/>
          </a:p>
          <a:p>
            <a:endParaRPr lang="cs-CZ"/>
          </a:p>
          <a:p>
            <a:r>
              <a:rPr lang="en-US" smtClean="0"/>
              <a:t>What do you know about the effect of insulin on potassium</a:t>
            </a:r>
            <a:r>
              <a:rPr lang="cs-CZ" smtClean="0"/>
              <a:t> (kalium)</a:t>
            </a:r>
            <a:r>
              <a:rPr lang="en-US" smtClean="0"/>
              <a:t> levels?</a:t>
            </a:r>
            <a:endParaRPr lang="cs-CZ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Thank you for your answers </a:t>
            </a:r>
            <a:r>
              <a:rPr lang="cs-CZ" smtClean="0">
                <a:sym typeface="Wingdings" pitchFamily="2" charset="2"/>
              </a:rPr>
              <a:t></a:t>
            </a:r>
          </a:p>
          <a:p>
            <a:endParaRPr lang="cs-CZ">
              <a:sym typeface="Wingdings" pitchFamily="2" charset="2"/>
            </a:endParaRPr>
          </a:p>
          <a:p>
            <a:r>
              <a:rPr lang="cs-CZ" smtClean="0">
                <a:sym typeface="Wingdings" pitchFamily="2" charset="2"/>
              </a:rPr>
              <a:t>Best regards </a:t>
            </a:r>
            <a:endParaRPr lang="cs-CZ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</p:spPr>
        <p:txBody>
          <a:bodyPr/>
          <a:lstStyle/>
          <a:p>
            <a:r>
              <a:rPr lang="en-US" smtClean="0"/>
              <a:t>Your patient </a:t>
            </a:r>
            <a:r>
              <a:rPr lang="cs-CZ" smtClean="0"/>
              <a:t>on acute ambulance </a:t>
            </a:r>
            <a:r>
              <a:rPr lang="en-US" smtClean="0"/>
              <a:t>is a young woman, 33 years old, obes</a:t>
            </a:r>
            <a:r>
              <a:rPr lang="cs-CZ" smtClean="0"/>
              <a:t>itas</a:t>
            </a:r>
            <a:r>
              <a:rPr lang="en-US" smtClean="0"/>
              <a:t>, until now withnout disease. </a:t>
            </a:r>
            <a:endParaRPr lang="cs-CZ" smtClean="0"/>
          </a:p>
          <a:p>
            <a:endParaRPr lang="cs-CZ" smtClean="0"/>
          </a:p>
          <a:p>
            <a:endParaRPr lang="cs-CZ"/>
          </a:p>
          <a:p>
            <a:r>
              <a:rPr lang="en-US" smtClean="0"/>
              <a:t>In the last 2 weeks she has nausea, vomiting, lost weight, she has an increased feeling of thirst and a lot of urine and she feels very tired.</a:t>
            </a:r>
            <a:endParaRPr lang="cs-CZ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what examination will you do?</a:t>
            </a:r>
          </a:p>
          <a:p>
            <a:endParaRPr lang="cs-CZ" smtClean="0"/>
          </a:p>
          <a:p>
            <a:endParaRPr lang="cs-CZ"/>
          </a:p>
          <a:p>
            <a:r>
              <a:rPr lang="en-US" smtClean="0"/>
              <a:t>what is your differential diagnosis?</a:t>
            </a:r>
            <a:endParaRPr lang="cs-CZ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Laboratory results: 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smtClean="0"/>
          </a:p>
          <a:p>
            <a:r>
              <a:rPr lang="cs-CZ" smtClean="0"/>
              <a:t>Glykemia: 30mmol/l .</a:t>
            </a:r>
            <a:endParaRPr lang="cs-CZ"/>
          </a:p>
          <a:p>
            <a:endParaRPr lang="cs-CZ" smtClean="0"/>
          </a:p>
          <a:p>
            <a:endParaRPr lang="cs-CZ" smtClean="0"/>
          </a:p>
          <a:p>
            <a:endParaRPr lang="cs-CZ"/>
          </a:p>
          <a:p>
            <a:endParaRPr lang="cs-CZ" smtClean="0"/>
          </a:p>
        </p:txBody>
      </p:sp>
      <p:pic>
        <p:nvPicPr>
          <p:cNvPr id="1026" name="Obrázek2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2996952"/>
            <a:ext cx="2952328" cy="33023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 </a:t>
            </a:r>
            <a:r>
              <a:rPr lang="cs-CZ" smtClean="0"/>
              <a:t>What do you think about patinet´s laboratory results? </a:t>
            </a:r>
          </a:p>
          <a:p>
            <a:endParaRPr lang="cs-CZ"/>
          </a:p>
          <a:p>
            <a:endParaRPr lang="cs-CZ" smtClean="0"/>
          </a:p>
          <a:p>
            <a:r>
              <a:rPr lang="en-US" smtClean="0"/>
              <a:t>The following step should be:</a:t>
            </a:r>
            <a:endParaRPr lang="cs-CZ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what </a:t>
            </a:r>
            <a:r>
              <a:rPr lang="en-US"/>
              <a:t>other examination will </a:t>
            </a:r>
            <a:r>
              <a:rPr lang="en-US"/>
              <a:t>you </a:t>
            </a:r>
            <a:r>
              <a:rPr lang="en-US" smtClean="0"/>
              <a:t>perform?</a:t>
            </a:r>
            <a:endParaRPr lang="cs-CZ" smtClean="0"/>
          </a:p>
          <a:p>
            <a:endParaRPr lang="cs-CZ"/>
          </a:p>
          <a:p>
            <a:endParaRPr lang="cs-CZ" smtClean="0"/>
          </a:p>
          <a:p>
            <a:endParaRPr lang="cs-CZ"/>
          </a:p>
          <a:p>
            <a:r>
              <a:rPr lang="en-US" smtClean="0"/>
              <a:t>do </a:t>
            </a:r>
            <a:r>
              <a:rPr lang="en-US"/>
              <a:t>you give the patient any medication?</a:t>
            </a:r>
          </a:p>
          <a:p>
            <a:endParaRPr lang="cs-CZ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I</a:t>
            </a:r>
            <a:r>
              <a:rPr lang="en-US" smtClean="0"/>
              <a:t>s </a:t>
            </a:r>
            <a:r>
              <a:rPr lang="cs-CZ" smtClean="0"/>
              <a:t>it …………………….(dg)</a:t>
            </a:r>
            <a:r>
              <a:rPr lang="en-US" smtClean="0"/>
              <a:t> of the first or second type? how do you know it</a:t>
            </a:r>
            <a:r>
              <a:rPr lang="cs-CZ" smtClean="0"/>
              <a:t>?</a:t>
            </a:r>
          </a:p>
          <a:p>
            <a:pPr>
              <a:buNone/>
            </a:pPr>
            <a:endParaRPr lang="en-US" smtClean="0"/>
          </a:p>
          <a:p>
            <a:endParaRPr lang="en-US" smtClean="0"/>
          </a:p>
          <a:p>
            <a:endParaRPr lang="en-US" smtClean="0"/>
          </a:p>
          <a:p>
            <a:r>
              <a:rPr lang="en-US" smtClean="0"/>
              <a:t>what is the reason why a patient loses weight?</a:t>
            </a:r>
            <a:endParaRPr lang="cs-CZ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/>
          <a:lstStyle/>
          <a:p>
            <a:r>
              <a:rPr lang="en-US" smtClean="0"/>
              <a:t>which therapy do you choose?</a:t>
            </a:r>
          </a:p>
          <a:p>
            <a:endParaRPr lang="cs-CZ" smtClean="0"/>
          </a:p>
          <a:p>
            <a:pPr>
              <a:buNone/>
            </a:pPr>
            <a:endParaRPr lang="en-US" smtClean="0"/>
          </a:p>
          <a:p>
            <a:r>
              <a:rPr lang="en-US" smtClean="0"/>
              <a:t>what recommendation do you give to the patient?</a:t>
            </a:r>
          </a:p>
          <a:p>
            <a:endParaRPr lang="cs-CZ" smtClean="0"/>
          </a:p>
          <a:p>
            <a:endParaRPr lang="en-US" smtClean="0"/>
          </a:p>
          <a:p>
            <a:r>
              <a:rPr lang="en-US" smtClean="0"/>
              <a:t>does the patient have to be hospitalized?</a:t>
            </a:r>
            <a:r>
              <a:rPr lang="cs-CZ" smtClean="0"/>
              <a:t> if so, why.</a:t>
            </a:r>
            <a:endParaRPr lang="cs-CZ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HbA1c, is </a:t>
            </a:r>
            <a:r>
              <a:rPr lang="cs-CZ" smtClean="0"/>
              <a:t>……………………….</a:t>
            </a:r>
          </a:p>
          <a:p>
            <a:r>
              <a:rPr lang="cs-CZ" smtClean="0"/>
              <a:t>What do you know about this laboratory result? </a:t>
            </a:r>
            <a:endParaRPr lang="en-US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85</TotalTime>
  <Words>234</Words>
  <Application>Microsoft Office PowerPoint</Application>
  <PresentationFormat>Předvádění na obrazovce (4:3)</PresentationFormat>
  <Paragraphs>49</Paragraphs>
  <Slides>12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3" baseType="lpstr">
      <vt:lpstr>Motiv sady Office</vt:lpstr>
      <vt:lpstr>Snímek 1</vt:lpstr>
      <vt:lpstr>Snímek 2</vt:lpstr>
      <vt:lpstr>Snímek 3</vt:lpstr>
      <vt:lpstr>Laboratory results: </vt:lpstr>
      <vt:lpstr>Snímek 5</vt:lpstr>
      <vt:lpstr>Snímek 6</vt:lpstr>
      <vt:lpstr>Snímek 7</vt:lpstr>
      <vt:lpstr>Snímek 8</vt:lpstr>
      <vt:lpstr>Snímek 9</vt:lpstr>
      <vt:lpstr>Snímek 10</vt:lpstr>
      <vt:lpstr>Snímek 11</vt:lpstr>
      <vt:lpstr>Snímek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Woznica</dc:creator>
  <cp:lastModifiedBy>Woznica</cp:lastModifiedBy>
  <cp:revision>3</cp:revision>
  <dcterms:created xsi:type="dcterms:W3CDTF">2020-04-24T06:53:29Z</dcterms:created>
  <dcterms:modified xsi:type="dcterms:W3CDTF">2020-04-24T08:19:09Z</dcterms:modified>
</cp:coreProperties>
</file>