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3" r:id="rId6"/>
    <p:sldId id="265" r:id="rId7"/>
    <p:sldId id="264" r:id="rId8"/>
    <p:sldId id="289" r:id="rId9"/>
    <p:sldId id="268" r:id="rId10"/>
    <p:sldId id="269" r:id="rId11"/>
    <p:sldId id="266" r:id="rId12"/>
    <p:sldId id="293" r:id="rId13"/>
    <p:sldId id="270" r:id="rId14"/>
    <p:sldId id="271" r:id="rId15"/>
    <p:sldId id="272" r:id="rId16"/>
    <p:sldId id="273" r:id="rId17"/>
    <p:sldId id="274" r:id="rId18"/>
    <p:sldId id="275" r:id="rId19"/>
    <p:sldId id="285" r:id="rId20"/>
    <p:sldId id="276" r:id="rId21"/>
    <p:sldId id="277" r:id="rId22"/>
    <p:sldId id="278" r:id="rId23"/>
    <p:sldId id="280" r:id="rId24"/>
    <p:sldId id="282" r:id="rId25"/>
    <p:sldId id="281" r:id="rId26"/>
    <p:sldId id="283" r:id="rId27"/>
    <p:sldId id="292" r:id="rId28"/>
    <p:sldId id="284" r:id="rId29"/>
    <p:sldId id="286" r:id="rId30"/>
    <p:sldId id="287"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206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ková Anna" userId="S::anna.martinkova@nm.cz::7ff6d5f9-00d7-44a7-a3cf-e59714337099" providerId="AD" clId="Web-{7C534C48-213B-47B3-8B5F-8361CA83052D}"/>
    <pc:docChg chg="modSld">
      <pc:chgData name="Martinková Anna" userId="S::anna.martinkova@nm.cz::7ff6d5f9-00d7-44a7-a3cf-e59714337099" providerId="AD" clId="Web-{7C534C48-213B-47B3-8B5F-8361CA83052D}" dt="2023-01-13T20:31:42.248" v="289" actId="20577"/>
      <pc:docMkLst>
        <pc:docMk/>
      </pc:docMkLst>
      <pc:sldChg chg="modSp">
        <pc:chgData name="Martinková Anna" userId="S::anna.martinkova@nm.cz::7ff6d5f9-00d7-44a7-a3cf-e59714337099" providerId="AD" clId="Web-{7C534C48-213B-47B3-8B5F-8361CA83052D}" dt="2023-01-13T15:33:46.599" v="1" actId="20577"/>
        <pc:sldMkLst>
          <pc:docMk/>
          <pc:sldMk cId="0" sldId="256"/>
        </pc:sldMkLst>
        <pc:spChg chg="mod">
          <ac:chgData name="Martinková Anna" userId="S::anna.martinkova@nm.cz::7ff6d5f9-00d7-44a7-a3cf-e59714337099" providerId="AD" clId="Web-{7C534C48-213B-47B3-8B5F-8361CA83052D}" dt="2023-01-13T15:33:46.599" v="1" actId="20577"/>
          <ac:spMkLst>
            <pc:docMk/>
            <pc:sldMk cId="0" sldId="256"/>
            <ac:spMk id="2" creationId="{00000000-0000-0000-0000-000000000000}"/>
          </ac:spMkLst>
        </pc:spChg>
      </pc:sldChg>
      <pc:sldChg chg="modSp">
        <pc:chgData name="Martinková Anna" userId="S::anna.martinkova@nm.cz::7ff6d5f9-00d7-44a7-a3cf-e59714337099" providerId="AD" clId="Web-{7C534C48-213B-47B3-8B5F-8361CA83052D}" dt="2023-01-13T15:38:25.370" v="16" actId="20577"/>
        <pc:sldMkLst>
          <pc:docMk/>
          <pc:sldMk cId="0" sldId="266"/>
        </pc:sldMkLst>
        <pc:spChg chg="mod">
          <ac:chgData name="Martinková Anna" userId="S::anna.martinkova@nm.cz::7ff6d5f9-00d7-44a7-a3cf-e59714337099" providerId="AD" clId="Web-{7C534C48-213B-47B3-8B5F-8361CA83052D}" dt="2023-01-13T15:38:25.370" v="16" actId="20577"/>
          <ac:spMkLst>
            <pc:docMk/>
            <pc:sldMk cId="0" sldId="266"/>
            <ac:spMk id="2" creationId="{00000000-0000-0000-0000-000000000000}"/>
          </ac:spMkLst>
        </pc:spChg>
      </pc:sldChg>
      <pc:sldChg chg="modSp">
        <pc:chgData name="Martinková Anna" userId="S::anna.martinkova@nm.cz::7ff6d5f9-00d7-44a7-a3cf-e59714337099" providerId="AD" clId="Web-{7C534C48-213B-47B3-8B5F-8361CA83052D}" dt="2023-01-13T20:13:01.456" v="282" actId="20577"/>
        <pc:sldMkLst>
          <pc:docMk/>
          <pc:sldMk cId="0" sldId="268"/>
        </pc:sldMkLst>
        <pc:spChg chg="mod">
          <ac:chgData name="Martinková Anna" userId="S::anna.martinkova@nm.cz::7ff6d5f9-00d7-44a7-a3cf-e59714337099" providerId="AD" clId="Web-{7C534C48-213B-47B3-8B5F-8361CA83052D}" dt="2023-01-13T15:38:29.542" v="17" actId="20577"/>
          <ac:spMkLst>
            <pc:docMk/>
            <pc:sldMk cId="0" sldId="268"/>
            <ac:spMk id="2" creationId="{00000000-0000-0000-0000-000000000000}"/>
          </ac:spMkLst>
        </pc:spChg>
        <pc:spChg chg="mod">
          <ac:chgData name="Martinková Anna" userId="S::anna.martinkova@nm.cz::7ff6d5f9-00d7-44a7-a3cf-e59714337099" providerId="AD" clId="Web-{7C534C48-213B-47B3-8B5F-8361CA83052D}" dt="2023-01-13T20:13:01.456" v="282" actId="20577"/>
          <ac:spMkLst>
            <pc:docMk/>
            <pc:sldMk cId="0" sldId="268"/>
            <ac:spMk id="3" creationId="{00000000-0000-0000-0000-000000000000}"/>
          </ac:spMkLst>
        </pc:spChg>
      </pc:sldChg>
      <pc:sldChg chg="modSp">
        <pc:chgData name="Martinková Anna" userId="S::anna.martinkova@nm.cz::7ff6d5f9-00d7-44a7-a3cf-e59714337099" providerId="AD" clId="Web-{7C534C48-213B-47B3-8B5F-8361CA83052D}" dt="2023-01-13T15:38:21.151" v="15" actId="20577"/>
        <pc:sldMkLst>
          <pc:docMk/>
          <pc:sldMk cId="0" sldId="269"/>
        </pc:sldMkLst>
        <pc:spChg chg="mod">
          <ac:chgData name="Martinková Anna" userId="S::anna.martinkova@nm.cz::7ff6d5f9-00d7-44a7-a3cf-e59714337099" providerId="AD" clId="Web-{7C534C48-213B-47B3-8B5F-8361CA83052D}" dt="2023-01-13T15:38:21.151" v="15" actId="20577"/>
          <ac:spMkLst>
            <pc:docMk/>
            <pc:sldMk cId="0" sldId="269"/>
            <ac:spMk id="3" creationId="{00000000-0000-0000-0000-000000000000}"/>
          </ac:spMkLst>
        </pc:spChg>
      </pc:sldChg>
      <pc:sldChg chg="modSp">
        <pc:chgData name="Martinková Anna" userId="S::anna.martinkova@nm.cz::7ff6d5f9-00d7-44a7-a3cf-e59714337099" providerId="AD" clId="Web-{7C534C48-213B-47B3-8B5F-8361CA83052D}" dt="2023-01-13T20:30:29.637" v="288" actId="20577"/>
        <pc:sldMkLst>
          <pc:docMk/>
          <pc:sldMk cId="0" sldId="270"/>
        </pc:sldMkLst>
        <pc:spChg chg="mod">
          <ac:chgData name="Martinková Anna" userId="S::anna.martinkova@nm.cz::7ff6d5f9-00d7-44a7-a3cf-e59714337099" providerId="AD" clId="Web-{7C534C48-213B-47B3-8B5F-8361CA83052D}" dt="2023-01-13T15:38:57.965" v="19" actId="20577"/>
          <ac:spMkLst>
            <pc:docMk/>
            <pc:sldMk cId="0" sldId="270"/>
            <ac:spMk id="2" creationId="{00000000-0000-0000-0000-000000000000}"/>
          </ac:spMkLst>
        </pc:spChg>
        <pc:spChg chg="mod">
          <ac:chgData name="Martinková Anna" userId="S::anna.martinkova@nm.cz::7ff6d5f9-00d7-44a7-a3cf-e59714337099" providerId="AD" clId="Web-{7C534C48-213B-47B3-8B5F-8361CA83052D}" dt="2023-01-13T20:30:29.637" v="288" actId="20577"/>
          <ac:spMkLst>
            <pc:docMk/>
            <pc:sldMk cId="0" sldId="270"/>
            <ac:spMk id="3" creationId="{00000000-0000-0000-0000-000000000000}"/>
          </ac:spMkLst>
        </pc:spChg>
      </pc:sldChg>
      <pc:sldChg chg="modSp">
        <pc:chgData name="Martinková Anna" userId="S::anna.martinkova@nm.cz::7ff6d5f9-00d7-44a7-a3cf-e59714337099" providerId="AD" clId="Web-{7C534C48-213B-47B3-8B5F-8361CA83052D}" dt="2023-01-13T15:41:19.812" v="34" actId="20577"/>
        <pc:sldMkLst>
          <pc:docMk/>
          <pc:sldMk cId="0" sldId="273"/>
        </pc:sldMkLst>
        <pc:spChg chg="mod">
          <ac:chgData name="Martinková Anna" userId="S::anna.martinkova@nm.cz::7ff6d5f9-00d7-44a7-a3cf-e59714337099" providerId="AD" clId="Web-{7C534C48-213B-47B3-8B5F-8361CA83052D}" dt="2023-01-13T15:41:19.812" v="34" actId="20577"/>
          <ac:spMkLst>
            <pc:docMk/>
            <pc:sldMk cId="0" sldId="273"/>
            <ac:spMk id="3" creationId="{00000000-0000-0000-0000-000000000000}"/>
          </ac:spMkLst>
        </pc:spChg>
      </pc:sldChg>
      <pc:sldChg chg="modSp">
        <pc:chgData name="Martinková Anna" userId="S::anna.martinkova@nm.cz::7ff6d5f9-00d7-44a7-a3cf-e59714337099" providerId="AD" clId="Web-{7C534C48-213B-47B3-8B5F-8361CA83052D}" dt="2023-01-13T15:42:32.063" v="39" actId="20577"/>
        <pc:sldMkLst>
          <pc:docMk/>
          <pc:sldMk cId="0" sldId="274"/>
        </pc:sldMkLst>
        <pc:spChg chg="mod">
          <ac:chgData name="Martinková Anna" userId="S::anna.martinkova@nm.cz::7ff6d5f9-00d7-44a7-a3cf-e59714337099" providerId="AD" clId="Web-{7C534C48-213B-47B3-8B5F-8361CA83052D}" dt="2023-01-13T15:42:32.063" v="39" actId="20577"/>
          <ac:spMkLst>
            <pc:docMk/>
            <pc:sldMk cId="0" sldId="274"/>
            <ac:spMk id="3" creationId="{00000000-0000-0000-0000-000000000000}"/>
          </ac:spMkLst>
        </pc:spChg>
      </pc:sldChg>
      <pc:sldChg chg="modSp">
        <pc:chgData name="Martinková Anna" userId="S::anna.martinkova@nm.cz::7ff6d5f9-00d7-44a7-a3cf-e59714337099" providerId="AD" clId="Web-{7C534C48-213B-47B3-8B5F-8361CA83052D}" dt="2023-01-13T20:31:42.248" v="289" actId="20577"/>
        <pc:sldMkLst>
          <pc:docMk/>
          <pc:sldMk cId="0" sldId="276"/>
        </pc:sldMkLst>
        <pc:spChg chg="mod">
          <ac:chgData name="Martinková Anna" userId="S::anna.martinkova@nm.cz::7ff6d5f9-00d7-44a7-a3cf-e59714337099" providerId="AD" clId="Web-{7C534C48-213B-47B3-8B5F-8361CA83052D}" dt="2023-01-13T20:31:42.248" v="289" actId="20577"/>
          <ac:spMkLst>
            <pc:docMk/>
            <pc:sldMk cId="0" sldId="276"/>
            <ac:spMk id="2" creationId="{00000000-0000-0000-0000-000000000000}"/>
          </ac:spMkLst>
        </pc:spChg>
        <pc:spChg chg="mod">
          <ac:chgData name="Martinková Anna" userId="S::anna.martinkova@nm.cz::7ff6d5f9-00d7-44a7-a3cf-e59714337099" providerId="AD" clId="Web-{7C534C48-213B-47B3-8B5F-8361CA83052D}" dt="2023-01-13T15:45:59.958" v="42" actId="20577"/>
          <ac:spMkLst>
            <pc:docMk/>
            <pc:sldMk cId="0" sldId="276"/>
            <ac:spMk id="3" creationId="{00000000-0000-0000-0000-000000000000}"/>
          </ac:spMkLst>
        </pc:spChg>
      </pc:sldChg>
      <pc:sldChg chg="modSp">
        <pc:chgData name="Martinková Anna" userId="S::anna.martinkova@nm.cz::7ff6d5f9-00d7-44a7-a3cf-e59714337099" providerId="AD" clId="Web-{7C534C48-213B-47B3-8B5F-8361CA83052D}" dt="2023-01-13T15:46:13.724" v="43" actId="20577"/>
        <pc:sldMkLst>
          <pc:docMk/>
          <pc:sldMk cId="0" sldId="277"/>
        </pc:sldMkLst>
        <pc:spChg chg="mod">
          <ac:chgData name="Martinková Anna" userId="S::anna.martinkova@nm.cz::7ff6d5f9-00d7-44a7-a3cf-e59714337099" providerId="AD" clId="Web-{7C534C48-213B-47B3-8B5F-8361CA83052D}" dt="2023-01-13T15:46:13.724" v="43" actId="20577"/>
          <ac:spMkLst>
            <pc:docMk/>
            <pc:sldMk cId="0" sldId="277"/>
            <ac:spMk id="3" creationId="{00000000-0000-0000-0000-000000000000}"/>
          </ac:spMkLst>
        </pc:spChg>
      </pc:sldChg>
      <pc:sldChg chg="modSp">
        <pc:chgData name="Martinková Anna" userId="S::anna.martinkova@nm.cz::7ff6d5f9-00d7-44a7-a3cf-e59714337099" providerId="AD" clId="Web-{7C534C48-213B-47B3-8B5F-8361CA83052D}" dt="2023-01-13T15:48:11.055" v="44" actId="20577"/>
        <pc:sldMkLst>
          <pc:docMk/>
          <pc:sldMk cId="0" sldId="278"/>
        </pc:sldMkLst>
        <pc:spChg chg="mod">
          <ac:chgData name="Martinková Anna" userId="S::anna.martinkova@nm.cz::7ff6d5f9-00d7-44a7-a3cf-e59714337099" providerId="AD" clId="Web-{7C534C48-213B-47B3-8B5F-8361CA83052D}" dt="2023-01-13T15:48:11.055" v="44" actId="20577"/>
          <ac:spMkLst>
            <pc:docMk/>
            <pc:sldMk cId="0" sldId="278"/>
            <ac:spMk id="3" creationId="{00000000-0000-0000-0000-000000000000}"/>
          </ac:spMkLst>
        </pc:spChg>
      </pc:sldChg>
      <pc:sldChg chg="modSp">
        <pc:chgData name="Martinková Anna" userId="S::anna.martinkova@nm.cz::7ff6d5f9-00d7-44a7-a3cf-e59714337099" providerId="AD" clId="Web-{7C534C48-213B-47B3-8B5F-8361CA83052D}" dt="2023-01-13T15:52:15.044" v="217" actId="20577"/>
        <pc:sldMkLst>
          <pc:docMk/>
          <pc:sldMk cId="0" sldId="280"/>
        </pc:sldMkLst>
        <pc:spChg chg="mod">
          <ac:chgData name="Martinková Anna" userId="S::anna.martinkova@nm.cz::7ff6d5f9-00d7-44a7-a3cf-e59714337099" providerId="AD" clId="Web-{7C534C48-213B-47B3-8B5F-8361CA83052D}" dt="2023-01-13T15:50:34.120" v="124" actId="20577"/>
          <ac:spMkLst>
            <pc:docMk/>
            <pc:sldMk cId="0" sldId="280"/>
            <ac:spMk id="3" creationId="{00000000-0000-0000-0000-000000000000}"/>
          </ac:spMkLst>
        </pc:spChg>
        <pc:spChg chg="mod">
          <ac:chgData name="Martinková Anna" userId="S::anna.martinkova@nm.cz::7ff6d5f9-00d7-44a7-a3cf-e59714337099" providerId="AD" clId="Web-{7C534C48-213B-47B3-8B5F-8361CA83052D}" dt="2023-01-13T15:52:15.044" v="217" actId="20577"/>
          <ac:spMkLst>
            <pc:docMk/>
            <pc:sldMk cId="0" sldId="280"/>
            <ac:spMk id="4" creationId="{00000000-0000-0000-0000-000000000000}"/>
          </ac:spMkLst>
        </pc:spChg>
      </pc:sldChg>
      <pc:sldChg chg="modSp">
        <pc:chgData name="Martinková Anna" userId="S::anna.martinkova@nm.cz::7ff6d5f9-00d7-44a7-a3cf-e59714337099" providerId="AD" clId="Web-{7C534C48-213B-47B3-8B5F-8361CA83052D}" dt="2023-01-13T15:54:34.985" v="222" actId="20577"/>
        <pc:sldMkLst>
          <pc:docMk/>
          <pc:sldMk cId="0" sldId="281"/>
        </pc:sldMkLst>
        <pc:spChg chg="mod">
          <ac:chgData name="Martinková Anna" userId="S::anna.martinkova@nm.cz::7ff6d5f9-00d7-44a7-a3cf-e59714337099" providerId="AD" clId="Web-{7C534C48-213B-47B3-8B5F-8361CA83052D}" dt="2023-01-13T15:54:34.985" v="222" actId="20577"/>
          <ac:spMkLst>
            <pc:docMk/>
            <pc:sldMk cId="0" sldId="281"/>
            <ac:spMk id="3" creationId="{00000000-0000-0000-0000-000000000000}"/>
          </ac:spMkLst>
        </pc:spChg>
      </pc:sldChg>
      <pc:sldChg chg="modSp">
        <pc:chgData name="Martinková Anna" userId="S::anna.martinkova@nm.cz::7ff6d5f9-00d7-44a7-a3cf-e59714337099" providerId="AD" clId="Web-{7C534C48-213B-47B3-8B5F-8361CA83052D}" dt="2023-01-13T15:53:06.248" v="219" actId="20577"/>
        <pc:sldMkLst>
          <pc:docMk/>
          <pc:sldMk cId="0" sldId="282"/>
        </pc:sldMkLst>
        <pc:spChg chg="mod">
          <ac:chgData name="Martinková Anna" userId="S::anna.martinkova@nm.cz::7ff6d5f9-00d7-44a7-a3cf-e59714337099" providerId="AD" clId="Web-{7C534C48-213B-47B3-8B5F-8361CA83052D}" dt="2023-01-13T15:53:06.248" v="219" actId="20577"/>
          <ac:spMkLst>
            <pc:docMk/>
            <pc:sldMk cId="0" sldId="282"/>
            <ac:spMk id="3" creationId="{00000000-0000-0000-0000-000000000000}"/>
          </ac:spMkLst>
        </pc:spChg>
      </pc:sldChg>
      <pc:sldChg chg="modSp">
        <pc:chgData name="Martinková Anna" userId="S::anna.martinkova@nm.cz::7ff6d5f9-00d7-44a7-a3cf-e59714337099" providerId="AD" clId="Web-{7C534C48-213B-47B3-8B5F-8361CA83052D}" dt="2023-01-13T15:54:43.969" v="224" actId="20577"/>
        <pc:sldMkLst>
          <pc:docMk/>
          <pc:sldMk cId="0" sldId="283"/>
        </pc:sldMkLst>
        <pc:spChg chg="mod">
          <ac:chgData name="Martinková Anna" userId="S::anna.martinkova@nm.cz::7ff6d5f9-00d7-44a7-a3cf-e59714337099" providerId="AD" clId="Web-{7C534C48-213B-47B3-8B5F-8361CA83052D}" dt="2023-01-13T15:54:43.969" v="224" actId="20577"/>
          <ac:spMkLst>
            <pc:docMk/>
            <pc:sldMk cId="0" sldId="283"/>
            <ac:spMk id="3" creationId="{00000000-0000-0000-0000-000000000000}"/>
          </ac:spMkLst>
        </pc:spChg>
      </pc:sldChg>
      <pc:sldChg chg="modSp">
        <pc:chgData name="Martinková Anna" userId="S::anna.martinkova@nm.cz::7ff6d5f9-00d7-44a7-a3cf-e59714337099" providerId="AD" clId="Web-{7C534C48-213B-47B3-8B5F-8361CA83052D}" dt="2023-01-13T20:08:51.013" v="278" actId="20577"/>
        <pc:sldMkLst>
          <pc:docMk/>
          <pc:sldMk cId="0" sldId="284"/>
        </pc:sldMkLst>
        <pc:spChg chg="mod">
          <ac:chgData name="Martinková Anna" userId="S::anna.martinkova@nm.cz::7ff6d5f9-00d7-44a7-a3cf-e59714337099" providerId="AD" clId="Web-{7C534C48-213B-47B3-8B5F-8361CA83052D}" dt="2023-01-13T20:08:51.013" v="278" actId="20577"/>
          <ac:spMkLst>
            <pc:docMk/>
            <pc:sldMk cId="0" sldId="284"/>
            <ac:spMk id="3" creationId="{00000000-0000-0000-0000-000000000000}"/>
          </ac:spMkLst>
        </pc:spChg>
      </pc:sldChg>
      <pc:sldChg chg="modSp">
        <pc:chgData name="Martinková Anna" userId="S::anna.martinkova@nm.cz::7ff6d5f9-00d7-44a7-a3cf-e59714337099" providerId="AD" clId="Web-{7C534C48-213B-47B3-8B5F-8361CA83052D}" dt="2023-01-13T15:56:15.768" v="230" actId="20577"/>
        <pc:sldMkLst>
          <pc:docMk/>
          <pc:sldMk cId="0" sldId="286"/>
        </pc:sldMkLst>
        <pc:spChg chg="mod">
          <ac:chgData name="Martinková Anna" userId="S::anna.martinkova@nm.cz::7ff6d5f9-00d7-44a7-a3cf-e59714337099" providerId="AD" clId="Web-{7C534C48-213B-47B3-8B5F-8361CA83052D}" dt="2023-01-13T15:56:15.768" v="230" actId="20577"/>
          <ac:spMkLst>
            <pc:docMk/>
            <pc:sldMk cId="0" sldId="286"/>
            <ac:spMk id="3" creationId="{00000000-0000-0000-0000-000000000000}"/>
          </ac:spMkLst>
        </pc:spChg>
        <pc:spChg chg="mod">
          <ac:chgData name="Martinková Anna" userId="S::anna.martinkova@nm.cz::7ff6d5f9-00d7-44a7-a3cf-e59714337099" providerId="AD" clId="Web-{7C534C48-213B-47B3-8B5F-8361CA83052D}" dt="2023-01-13T15:55:15.345" v="228" actId="20577"/>
          <ac:spMkLst>
            <pc:docMk/>
            <pc:sldMk cId="0" sldId="286"/>
            <ac:spMk id="4" creationId="{00000000-0000-0000-0000-000000000000}"/>
          </ac:spMkLst>
        </pc:spChg>
      </pc:sldChg>
      <pc:sldChg chg="modSp">
        <pc:chgData name="Martinková Anna" userId="S::anna.martinkova@nm.cz::7ff6d5f9-00d7-44a7-a3cf-e59714337099" providerId="AD" clId="Web-{7C534C48-213B-47B3-8B5F-8361CA83052D}" dt="2023-01-13T20:09:30.201" v="280" actId="20577"/>
        <pc:sldMkLst>
          <pc:docMk/>
          <pc:sldMk cId="0" sldId="287"/>
        </pc:sldMkLst>
        <pc:spChg chg="mod">
          <ac:chgData name="Martinková Anna" userId="S::anna.martinkova@nm.cz::7ff6d5f9-00d7-44a7-a3cf-e59714337099" providerId="AD" clId="Web-{7C534C48-213B-47B3-8B5F-8361CA83052D}" dt="2023-01-13T20:09:30.201" v="280" actId="20577"/>
          <ac:spMkLst>
            <pc:docMk/>
            <pc:sldMk cId="0" sldId="287"/>
            <ac:spMk id="2" creationId="{00000000-0000-0000-0000-000000000000}"/>
          </ac:spMkLst>
        </pc:spChg>
      </pc:sldChg>
      <pc:sldChg chg="modSp">
        <pc:chgData name="Martinková Anna" userId="S::anna.martinkova@nm.cz::7ff6d5f9-00d7-44a7-a3cf-e59714337099" providerId="AD" clId="Web-{7C534C48-213B-47B3-8B5F-8361CA83052D}" dt="2023-01-13T15:34:40.366" v="3" actId="20577"/>
        <pc:sldMkLst>
          <pc:docMk/>
          <pc:sldMk cId="0" sldId="289"/>
        </pc:sldMkLst>
        <pc:spChg chg="mod">
          <ac:chgData name="Martinková Anna" userId="S::anna.martinkova@nm.cz::7ff6d5f9-00d7-44a7-a3cf-e59714337099" providerId="AD" clId="Web-{7C534C48-213B-47B3-8B5F-8361CA83052D}" dt="2023-01-13T15:34:40.366" v="3" actId="20577"/>
          <ac:spMkLst>
            <pc:docMk/>
            <pc:sldMk cId="0" sldId="289"/>
            <ac:spMk id="3" creationId="{00000000-0000-0000-0000-000000000000}"/>
          </ac:spMkLst>
        </pc:spChg>
      </pc:sldChg>
    </pc:docChg>
  </pc:docChgLst>
  <pc:docChgLst>
    <pc:chgData name="Stehlík Michal" userId="8e6be772-ddff-47d2-9ac5-52ebb557cafd" providerId="ADAL" clId="{5BEF8F34-ECE6-478D-8169-7E2F78FE9011}"/>
    <pc:docChg chg="modSld">
      <pc:chgData name="Stehlík Michal" userId="8e6be772-ddff-47d2-9ac5-52ebb557cafd" providerId="ADAL" clId="{5BEF8F34-ECE6-478D-8169-7E2F78FE9011}" dt="2023-02-17T09:30:03.519" v="1" actId="20577"/>
      <pc:docMkLst>
        <pc:docMk/>
      </pc:docMkLst>
      <pc:sldChg chg="modSp mod">
        <pc:chgData name="Stehlík Michal" userId="8e6be772-ddff-47d2-9ac5-52ebb557cafd" providerId="ADAL" clId="{5BEF8F34-ECE6-478D-8169-7E2F78FE9011}" dt="2023-02-17T09:30:03.519" v="1" actId="20577"/>
        <pc:sldMkLst>
          <pc:docMk/>
          <pc:sldMk cId="0" sldId="256"/>
        </pc:sldMkLst>
        <pc:spChg chg="mod">
          <ac:chgData name="Stehlík Michal" userId="8e6be772-ddff-47d2-9ac5-52ebb557cafd" providerId="ADAL" clId="{5BEF8F34-ECE6-478D-8169-7E2F78FE9011}" dt="2023-02-17T09:30:03.519" v="1" actId="20577"/>
          <ac:spMkLst>
            <pc:docMk/>
            <pc:sldMk cId="0" sldId="256"/>
            <ac:spMk id="3" creationId="{00000000-0000-0000-0000-000000000000}"/>
          </ac:spMkLst>
        </pc:spChg>
      </pc:sldChg>
    </pc:docChg>
  </pc:docChgLst>
  <pc:docChgLst>
    <pc:chgData name="Martinková Anna" userId="S::anna.martinkova@nm.cz::7ff6d5f9-00d7-44a7-a3cf-e59714337099" providerId="AD" clId="Web-{8F147005-4411-BA07-E7CC-46CDAEB016B1}"/>
    <pc:docChg chg="modSld">
      <pc:chgData name="Martinková Anna" userId="S::anna.martinkova@nm.cz::7ff6d5f9-00d7-44a7-a3cf-e59714337099" providerId="AD" clId="Web-{8F147005-4411-BA07-E7CC-46CDAEB016B1}" dt="2023-01-10T16:46:45.971" v="1102" actId="20577"/>
      <pc:docMkLst>
        <pc:docMk/>
      </pc:docMkLst>
      <pc:sldChg chg="modSp">
        <pc:chgData name="Martinková Anna" userId="S::anna.martinkova@nm.cz::7ff6d5f9-00d7-44a7-a3cf-e59714337099" providerId="AD" clId="Web-{8F147005-4411-BA07-E7CC-46CDAEB016B1}" dt="2023-01-10T14:27:15.873" v="94" actId="20577"/>
        <pc:sldMkLst>
          <pc:docMk/>
          <pc:sldMk cId="0" sldId="271"/>
        </pc:sldMkLst>
        <pc:spChg chg="mod">
          <ac:chgData name="Martinková Anna" userId="S::anna.martinkova@nm.cz::7ff6d5f9-00d7-44a7-a3cf-e59714337099" providerId="AD" clId="Web-{8F147005-4411-BA07-E7CC-46CDAEB016B1}" dt="2023-01-10T14:27:15.873" v="94" actId="20577"/>
          <ac:spMkLst>
            <pc:docMk/>
            <pc:sldMk cId="0" sldId="271"/>
            <ac:spMk id="3" creationId="{00000000-0000-0000-0000-000000000000}"/>
          </ac:spMkLst>
        </pc:spChg>
      </pc:sldChg>
      <pc:sldChg chg="modSp">
        <pc:chgData name="Martinková Anna" userId="S::anna.martinkova@nm.cz::7ff6d5f9-00d7-44a7-a3cf-e59714337099" providerId="AD" clId="Web-{8F147005-4411-BA07-E7CC-46CDAEB016B1}" dt="2023-01-10T15:39:10.211" v="229" actId="20577"/>
        <pc:sldMkLst>
          <pc:docMk/>
          <pc:sldMk cId="0" sldId="272"/>
        </pc:sldMkLst>
        <pc:spChg chg="mod">
          <ac:chgData name="Martinková Anna" userId="S::anna.martinkova@nm.cz::7ff6d5f9-00d7-44a7-a3cf-e59714337099" providerId="AD" clId="Web-{8F147005-4411-BA07-E7CC-46CDAEB016B1}" dt="2023-01-10T15:35:52.346" v="96" actId="20577"/>
          <ac:spMkLst>
            <pc:docMk/>
            <pc:sldMk cId="0" sldId="272"/>
            <ac:spMk id="2" creationId="{00000000-0000-0000-0000-000000000000}"/>
          </ac:spMkLst>
        </pc:spChg>
        <pc:spChg chg="mod">
          <ac:chgData name="Martinková Anna" userId="S::anna.martinkova@nm.cz::7ff6d5f9-00d7-44a7-a3cf-e59714337099" providerId="AD" clId="Web-{8F147005-4411-BA07-E7CC-46CDAEB016B1}" dt="2023-01-10T15:39:10.211" v="229" actId="20577"/>
          <ac:spMkLst>
            <pc:docMk/>
            <pc:sldMk cId="0" sldId="272"/>
            <ac:spMk id="3" creationId="{00000000-0000-0000-0000-000000000000}"/>
          </ac:spMkLst>
        </pc:spChg>
      </pc:sldChg>
      <pc:sldChg chg="modSp">
        <pc:chgData name="Martinková Anna" userId="S::anna.martinkova@nm.cz::7ff6d5f9-00d7-44a7-a3cf-e59714337099" providerId="AD" clId="Web-{8F147005-4411-BA07-E7CC-46CDAEB016B1}" dt="2023-01-10T15:44:21.265" v="333" actId="20577"/>
        <pc:sldMkLst>
          <pc:docMk/>
          <pc:sldMk cId="0" sldId="273"/>
        </pc:sldMkLst>
        <pc:spChg chg="mod">
          <ac:chgData name="Martinková Anna" userId="S::anna.martinkova@nm.cz::7ff6d5f9-00d7-44a7-a3cf-e59714337099" providerId="AD" clId="Web-{8F147005-4411-BA07-E7CC-46CDAEB016B1}" dt="2023-01-10T15:36:00.065" v="98" actId="20577"/>
          <ac:spMkLst>
            <pc:docMk/>
            <pc:sldMk cId="0" sldId="273"/>
            <ac:spMk id="2" creationId="{00000000-0000-0000-0000-000000000000}"/>
          </ac:spMkLst>
        </pc:spChg>
        <pc:spChg chg="mod">
          <ac:chgData name="Martinková Anna" userId="S::anna.martinkova@nm.cz::7ff6d5f9-00d7-44a7-a3cf-e59714337099" providerId="AD" clId="Web-{8F147005-4411-BA07-E7CC-46CDAEB016B1}" dt="2023-01-10T15:44:21.265" v="333" actId="20577"/>
          <ac:spMkLst>
            <pc:docMk/>
            <pc:sldMk cId="0" sldId="273"/>
            <ac:spMk id="3" creationId="{00000000-0000-0000-0000-000000000000}"/>
          </ac:spMkLst>
        </pc:spChg>
      </pc:sldChg>
      <pc:sldChg chg="modSp">
        <pc:chgData name="Martinková Anna" userId="S::anna.martinkova@nm.cz::7ff6d5f9-00d7-44a7-a3cf-e59714337099" providerId="AD" clId="Web-{8F147005-4411-BA07-E7CC-46CDAEB016B1}" dt="2023-01-10T15:57:11.316" v="481" actId="20577"/>
        <pc:sldMkLst>
          <pc:docMk/>
          <pc:sldMk cId="0" sldId="274"/>
        </pc:sldMkLst>
        <pc:spChg chg="mod">
          <ac:chgData name="Martinková Anna" userId="S::anna.martinkova@nm.cz::7ff6d5f9-00d7-44a7-a3cf-e59714337099" providerId="AD" clId="Web-{8F147005-4411-BA07-E7CC-46CDAEB016B1}" dt="2023-01-10T15:53:05.107" v="337" actId="20577"/>
          <ac:spMkLst>
            <pc:docMk/>
            <pc:sldMk cId="0" sldId="274"/>
            <ac:spMk id="2" creationId="{00000000-0000-0000-0000-000000000000}"/>
          </ac:spMkLst>
        </pc:spChg>
        <pc:spChg chg="mod">
          <ac:chgData name="Martinková Anna" userId="S::anna.martinkova@nm.cz::7ff6d5f9-00d7-44a7-a3cf-e59714337099" providerId="AD" clId="Web-{8F147005-4411-BA07-E7CC-46CDAEB016B1}" dt="2023-01-10T15:57:11.316" v="481" actId="20577"/>
          <ac:spMkLst>
            <pc:docMk/>
            <pc:sldMk cId="0" sldId="274"/>
            <ac:spMk id="3" creationId="{00000000-0000-0000-0000-000000000000}"/>
          </ac:spMkLst>
        </pc:spChg>
      </pc:sldChg>
      <pc:sldChg chg="modSp">
        <pc:chgData name="Martinková Anna" userId="S::anna.martinkova@nm.cz::7ff6d5f9-00d7-44a7-a3cf-e59714337099" providerId="AD" clId="Web-{8F147005-4411-BA07-E7CC-46CDAEB016B1}" dt="2023-01-10T15:59:27.960" v="551" actId="20577"/>
        <pc:sldMkLst>
          <pc:docMk/>
          <pc:sldMk cId="0" sldId="275"/>
        </pc:sldMkLst>
        <pc:spChg chg="mod">
          <ac:chgData name="Martinková Anna" userId="S::anna.martinkova@nm.cz::7ff6d5f9-00d7-44a7-a3cf-e59714337099" providerId="AD" clId="Web-{8F147005-4411-BA07-E7CC-46CDAEB016B1}" dt="2023-01-10T15:57:43.176" v="494" actId="20577"/>
          <ac:spMkLst>
            <pc:docMk/>
            <pc:sldMk cId="0" sldId="275"/>
            <ac:spMk id="2" creationId="{00000000-0000-0000-0000-000000000000}"/>
          </ac:spMkLst>
        </pc:spChg>
        <pc:spChg chg="mod">
          <ac:chgData name="Martinková Anna" userId="S::anna.martinkova@nm.cz::7ff6d5f9-00d7-44a7-a3cf-e59714337099" providerId="AD" clId="Web-{8F147005-4411-BA07-E7CC-46CDAEB016B1}" dt="2023-01-10T15:59:27.960" v="551" actId="20577"/>
          <ac:spMkLst>
            <pc:docMk/>
            <pc:sldMk cId="0" sldId="275"/>
            <ac:spMk id="3" creationId="{00000000-0000-0000-0000-000000000000}"/>
          </ac:spMkLst>
        </pc:spChg>
      </pc:sldChg>
      <pc:sldChg chg="modSp">
        <pc:chgData name="Martinková Anna" userId="S::anna.martinkova@nm.cz::7ff6d5f9-00d7-44a7-a3cf-e59714337099" providerId="AD" clId="Web-{8F147005-4411-BA07-E7CC-46CDAEB016B1}" dt="2023-01-10T16:10:04.570" v="749" actId="20577"/>
        <pc:sldMkLst>
          <pc:docMk/>
          <pc:sldMk cId="0" sldId="276"/>
        </pc:sldMkLst>
        <pc:spChg chg="mod">
          <ac:chgData name="Martinková Anna" userId="S::anna.martinkova@nm.cz::7ff6d5f9-00d7-44a7-a3cf-e59714337099" providerId="AD" clId="Web-{8F147005-4411-BA07-E7CC-46CDAEB016B1}" dt="2023-01-10T16:04:39.343" v="585" actId="20577"/>
          <ac:spMkLst>
            <pc:docMk/>
            <pc:sldMk cId="0" sldId="276"/>
            <ac:spMk id="2" creationId="{00000000-0000-0000-0000-000000000000}"/>
          </ac:spMkLst>
        </pc:spChg>
        <pc:spChg chg="mod">
          <ac:chgData name="Martinková Anna" userId="S::anna.martinkova@nm.cz::7ff6d5f9-00d7-44a7-a3cf-e59714337099" providerId="AD" clId="Web-{8F147005-4411-BA07-E7CC-46CDAEB016B1}" dt="2023-01-10T16:10:04.570" v="749" actId="20577"/>
          <ac:spMkLst>
            <pc:docMk/>
            <pc:sldMk cId="0" sldId="276"/>
            <ac:spMk id="3" creationId="{00000000-0000-0000-0000-000000000000}"/>
          </ac:spMkLst>
        </pc:spChg>
      </pc:sldChg>
      <pc:sldChg chg="modSp">
        <pc:chgData name="Martinková Anna" userId="S::anna.martinkova@nm.cz::7ff6d5f9-00d7-44a7-a3cf-e59714337099" providerId="AD" clId="Web-{8F147005-4411-BA07-E7CC-46CDAEB016B1}" dt="2023-01-10T16:19:05.584" v="860" actId="20577"/>
        <pc:sldMkLst>
          <pc:docMk/>
          <pc:sldMk cId="0" sldId="277"/>
        </pc:sldMkLst>
        <pc:spChg chg="mod">
          <ac:chgData name="Martinková Anna" userId="S::anna.martinkova@nm.cz::7ff6d5f9-00d7-44a7-a3cf-e59714337099" providerId="AD" clId="Web-{8F147005-4411-BA07-E7CC-46CDAEB016B1}" dt="2023-01-10T16:15:29.423" v="760" actId="20577"/>
          <ac:spMkLst>
            <pc:docMk/>
            <pc:sldMk cId="0" sldId="277"/>
            <ac:spMk id="2" creationId="{00000000-0000-0000-0000-000000000000}"/>
          </ac:spMkLst>
        </pc:spChg>
        <pc:spChg chg="mod">
          <ac:chgData name="Martinková Anna" userId="S::anna.martinkova@nm.cz::7ff6d5f9-00d7-44a7-a3cf-e59714337099" providerId="AD" clId="Web-{8F147005-4411-BA07-E7CC-46CDAEB016B1}" dt="2023-01-10T16:19:05.584" v="860" actId="20577"/>
          <ac:spMkLst>
            <pc:docMk/>
            <pc:sldMk cId="0" sldId="277"/>
            <ac:spMk id="3" creationId="{00000000-0000-0000-0000-000000000000}"/>
          </ac:spMkLst>
        </pc:spChg>
      </pc:sldChg>
      <pc:sldChg chg="modSp">
        <pc:chgData name="Martinková Anna" userId="S::anna.martinkova@nm.cz::7ff6d5f9-00d7-44a7-a3cf-e59714337099" providerId="AD" clId="Web-{8F147005-4411-BA07-E7CC-46CDAEB016B1}" dt="2023-01-10T16:34:00.123" v="991" actId="20577"/>
        <pc:sldMkLst>
          <pc:docMk/>
          <pc:sldMk cId="0" sldId="278"/>
        </pc:sldMkLst>
        <pc:spChg chg="mod">
          <ac:chgData name="Martinková Anna" userId="S::anna.martinkova@nm.cz::7ff6d5f9-00d7-44a7-a3cf-e59714337099" providerId="AD" clId="Web-{8F147005-4411-BA07-E7CC-46CDAEB016B1}" dt="2023-01-10T16:19:18.756" v="864" actId="20577"/>
          <ac:spMkLst>
            <pc:docMk/>
            <pc:sldMk cId="0" sldId="278"/>
            <ac:spMk id="2" creationId="{00000000-0000-0000-0000-000000000000}"/>
          </ac:spMkLst>
        </pc:spChg>
        <pc:spChg chg="mod">
          <ac:chgData name="Martinková Anna" userId="S::anna.martinkova@nm.cz::7ff6d5f9-00d7-44a7-a3cf-e59714337099" providerId="AD" clId="Web-{8F147005-4411-BA07-E7CC-46CDAEB016B1}" dt="2023-01-10T16:34:00.123" v="991" actId="20577"/>
          <ac:spMkLst>
            <pc:docMk/>
            <pc:sldMk cId="0" sldId="278"/>
            <ac:spMk id="3" creationId="{00000000-0000-0000-0000-000000000000}"/>
          </ac:spMkLst>
        </pc:spChg>
      </pc:sldChg>
      <pc:sldChg chg="modSp">
        <pc:chgData name="Martinková Anna" userId="S::anna.martinkova@nm.cz::7ff6d5f9-00d7-44a7-a3cf-e59714337099" providerId="AD" clId="Web-{8F147005-4411-BA07-E7CC-46CDAEB016B1}" dt="2023-01-10T16:46:45.971" v="1102" actId="20577"/>
        <pc:sldMkLst>
          <pc:docMk/>
          <pc:sldMk cId="0" sldId="280"/>
        </pc:sldMkLst>
        <pc:spChg chg="mod">
          <ac:chgData name="Martinková Anna" userId="S::anna.martinkova@nm.cz::7ff6d5f9-00d7-44a7-a3cf-e59714337099" providerId="AD" clId="Web-{8F147005-4411-BA07-E7CC-46CDAEB016B1}" dt="2023-01-10T16:34:32.796" v="1009" actId="20577"/>
          <ac:spMkLst>
            <pc:docMk/>
            <pc:sldMk cId="0" sldId="280"/>
            <ac:spMk id="2" creationId="{00000000-0000-0000-0000-000000000000}"/>
          </ac:spMkLst>
        </pc:spChg>
        <pc:spChg chg="mod">
          <ac:chgData name="Martinková Anna" userId="S::anna.martinkova@nm.cz::7ff6d5f9-00d7-44a7-a3cf-e59714337099" providerId="AD" clId="Web-{8F147005-4411-BA07-E7CC-46CDAEB016B1}" dt="2023-01-10T16:46:21.127" v="1094" actId="20577"/>
          <ac:spMkLst>
            <pc:docMk/>
            <pc:sldMk cId="0" sldId="280"/>
            <ac:spMk id="3" creationId="{00000000-0000-0000-0000-000000000000}"/>
          </ac:spMkLst>
        </pc:spChg>
        <pc:spChg chg="mod">
          <ac:chgData name="Martinková Anna" userId="S::anna.martinkova@nm.cz::7ff6d5f9-00d7-44a7-a3cf-e59714337099" providerId="AD" clId="Web-{8F147005-4411-BA07-E7CC-46CDAEB016B1}" dt="2023-01-10T16:46:45.971" v="1102" actId="20577"/>
          <ac:spMkLst>
            <pc:docMk/>
            <pc:sldMk cId="0" sldId="280"/>
            <ac:spMk id="4" creationId="{00000000-0000-0000-0000-000000000000}"/>
          </ac:spMkLst>
        </pc:spChg>
      </pc:sldChg>
      <pc:sldChg chg="modSp">
        <pc:chgData name="Martinková Anna" userId="S::anna.martinkova@nm.cz::7ff6d5f9-00d7-44a7-a3cf-e59714337099" providerId="AD" clId="Web-{8F147005-4411-BA07-E7CC-46CDAEB016B1}" dt="2023-01-10T16:00:51.353" v="582" actId="20577"/>
        <pc:sldMkLst>
          <pc:docMk/>
          <pc:sldMk cId="0" sldId="285"/>
        </pc:sldMkLst>
        <pc:spChg chg="mod">
          <ac:chgData name="Martinková Anna" userId="S::anna.martinkova@nm.cz::7ff6d5f9-00d7-44a7-a3cf-e59714337099" providerId="AD" clId="Web-{8F147005-4411-BA07-E7CC-46CDAEB016B1}" dt="2023-01-10T16:00:02.821" v="553" actId="20577"/>
          <ac:spMkLst>
            <pc:docMk/>
            <pc:sldMk cId="0" sldId="285"/>
            <ac:spMk id="2" creationId="{00000000-0000-0000-0000-000000000000}"/>
          </ac:spMkLst>
        </pc:spChg>
        <pc:spChg chg="mod">
          <ac:chgData name="Martinková Anna" userId="S::anna.martinkova@nm.cz::7ff6d5f9-00d7-44a7-a3cf-e59714337099" providerId="AD" clId="Web-{8F147005-4411-BA07-E7CC-46CDAEB016B1}" dt="2023-01-10T16:00:51.353" v="582" actId="20577"/>
          <ac:spMkLst>
            <pc:docMk/>
            <pc:sldMk cId="0" sldId="285"/>
            <ac:spMk id="3" creationId="{00000000-0000-0000-0000-000000000000}"/>
          </ac:spMkLst>
        </pc:spChg>
      </pc:sldChg>
    </pc:docChg>
  </pc:docChgLst>
  <pc:docChgLst>
    <pc:chgData name="Martinková Anna" userId="S::anna.martinkova@nm.cz::7ff6d5f9-00d7-44a7-a3cf-e59714337099" providerId="AD" clId="Web-{2046C6D1-9CC7-8F05-1612-CC090247431A}"/>
    <pc:docChg chg="modSld">
      <pc:chgData name="Martinková Anna" userId="S::anna.martinkova@nm.cz::7ff6d5f9-00d7-44a7-a3cf-e59714337099" providerId="AD" clId="Web-{2046C6D1-9CC7-8F05-1612-CC090247431A}" dt="2023-01-09T22:03:19.061" v="829" actId="20577"/>
      <pc:docMkLst>
        <pc:docMk/>
      </pc:docMkLst>
      <pc:sldChg chg="modSp">
        <pc:chgData name="Martinková Anna" userId="S::anna.martinkova@nm.cz::7ff6d5f9-00d7-44a7-a3cf-e59714337099" providerId="AD" clId="Web-{2046C6D1-9CC7-8F05-1612-CC090247431A}" dt="2023-01-09T20:02:50.772" v="6" actId="20577"/>
        <pc:sldMkLst>
          <pc:docMk/>
          <pc:sldMk cId="0" sldId="258"/>
        </pc:sldMkLst>
        <pc:spChg chg="mod">
          <ac:chgData name="Martinková Anna" userId="S::anna.martinkova@nm.cz::7ff6d5f9-00d7-44a7-a3cf-e59714337099" providerId="AD" clId="Web-{2046C6D1-9CC7-8F05-1612-CC090247431A}" dt="2023-01-09T20:02:50.772" v="6" actId="20577"/>
          <ac:spMkLst>
            <pc:docMk/>
            <pc:sldMk cId="0" sldId="258"/>
            <ac:spMk id="3" creationId="{4E9355EB-1BB5-1E12-63EB-EC3549315DC5}"/>
          </ac:spMkLst>
        </pc:spChg>
      </pc:sldChg>
      <pc:sldChg chg="modSp">
        <pc:chgData name="Martinková Anna" userId="S::anna.martinkova@nm.cz::7ff6d5f9-00d7-44a7-a3cf-e59714337099" providerId="AD" clId="Web-{2046C6D1-9CC7-8F05-1612-CC090247431A}" dt="2023-01-09T20:07:53.717" v="81" actId="20577"/>
        <pc:sldMkLst>
          <pc:docMk/>
          <pc:sldMk cId="0" sldId="259"/>
        </pc:sldMkLst>
        <pc:spChg chg="mod">
          <ac:chgData name="Martinková Anna" userId="S::anna.martinkova@nm.cz::7ff6d5f9-00d7-44a7-a3cf-e59714337099" providerId="AD" clId="Web-{2046C6D1-9CC7-8F05-1612-CC090247431A}" dt="2023-01-09T20:03:26.054" v="13" actId="20577"/>
          <ac:spMkLst>
            <pc:docMk/>
            <pc:sldMk cId="0" sldId="259"/>
            <ac:spMk id="2" creationId="{00000000-0000-0000-0000-000000000000}"/>
          </ac:spMkLst>
        </pc:spChg>
        <pc:spChg chg="mod">
          <ac:chgData name="Martinková Anna" userId="S::anna.martinkova@nm.cz::7ff6d5f9-00d7-44a7-a3cf-e59714337099" providerId="AD" clId="Web-{2046C6D1-9CC7-8F05-1612-CC090247431A}" dt="2023-01-09T20:07:53.717" v="81" actId="20577"/>
          <ac:spMkLst>
            <pc:docMk/>
            <pc:sldMk cId="0" sldId="259"/>
            <ac:spMk id="3" creationId="{563044EF-6D23-2DEC-B33A-F1E589BCFE13}"/>
          </ac:spMkLst>
        </pc:spChg>
      </pc:sldChg>
      <pc:sldChg chg="modSp">
        <pc:chgData name="Martinková Anna" userId="S::anna.martinkova@nm.cz::7ff6d5f9-00d7-44a7-a3cf-e59714337099" providerId="AD" clId="Web-{2046C6D1-9CC7-8F05-1612-CC090247431A}" dt="2023-01-09T20:59:06.841" v="113" actId="20577"/>
        <pc:sldMkLst>
          <pc:docMk/>
          <pc:sldMk cId="0" sldId="260"/>
        </pc:sldMkLst>
        <pc:spChg chg="mod">
          <ac:chgData name="Martinková Anna" userId="S::anna.martinkova@nm.cz::7ff6d5f9-00d7-44a7-a3cf-e59714337099" providerId="AD" clId="Web-{2046C6D1-9CC7-8F05-1612-CC090247431A}" dt="2023-01-09T20:59:06.841" v="113" actId="20577"/>
          <ac:spMkLst>
            <pc:docMk/>
            <pc:sldMk cId="0" sldId="260"/>
            <ac:spMk id="2" creationId="{00000000-0000-0000-0000-000000000000}"/>
          </ac:spMkLst>
        </pc:spChg>
      </pc:sldChg>
      <pc:sldChg chg="modSp">
        <pc:chgData name="Martinková Anna" userId="S::anna.martinkova@nm.cz::7ff6d5f9-00d7-44a7-a3cf-e59714337099" providerId="AD" clId="Web-{2046C6D1-9CC7-8F05-1612-CC090247431A}" dt="2023-01-09T21:39:14.102" v="199" actId="20577"/>
        <pc:sldMkLst>
          <pc:docMk/>
          <pc:sldMk cId="0" sldId="263"/>
        </pc:sldMkLst>
        <pc:spChg chg="mod">
          <ac:chgData name="Martinková Anna" userId="S::anna.martinkova@nm.cz::7ff6d5f9-00d7-44a7-a3cf-e59714337099" providerId="AD" clId="Web-{2046C6D1-9CC7-8F05-1612-CC090247431A}" dt="2023-01-09T21:33:15.483" v="129" actId="20577"/>
          <ac:spMkLst>
            <pc:docMk/>
            <pc:sldMk cId="0" sldId="263"/>
            <ac:spMk id="2" creationId="{00000000-0000-0000-0000-000000000000}"/>
          </ac:spMkLst>
        </pc:spChg>
        <pc:spChg chg="mod">
          <ac:chgData name="Martinková Anna" userId="S::anna.martinkova@nm.cz::7ff6d5f9-00d7-44a7-a3cf-e59714337099" providerId="AD" clId="Web-{2046C6D1-9CC7-8F05-1612-CC090247431A}" dt="2023-01-09T21:39:14.102" v="199" actId="20577"/>
          <ac:spMkLst>
            <pc:docMk/>
            <pc:sldMk cId="0" sldId="263"/>
            <ac:spMk id="3" creationId="{00000000-0000-0000-0000-000000000000}"/>
          </ac:spMkLst>
        </pc:spChg>
      </pc:sldChg>
      <pc:sldChg chg="modSp">
        <pc:chgData name="Martinková Anna" userId="S::anna.martinkova@nm.cz::7ff6d5f9-00d7-44a7-a3cf-e59714337099" providerId="AD" clId="Web-{2046C6D1-9CC7-8F05-1612-CC090247431A}" dt="2023-01-09T22:03:19.061" v="829" actId="20577"/>
        <pc:sldMkLst>
          <pc:docMk/>
          <pc:sldMk cId="0" sldId="265"/>
        </pc:sldMkLst>
        <pc:spChg chg="mod">
          <ac:chgData name="Martinková Anna" userId="S::anna.martinkova@nm.cz::7ff6d5f9-00d7-44a7-a3cf-e59714337099" providerId="AD" clId="Web-{2046C6D1-9CC7-8F05-1612-CC090247431A}" dt="2023-01-09T21:58:44.710" v="800" actId="20577"/>
          <ac:spMkLst>
            <pc:docMk/>
            <pc:sldMk cId="0" sldId="265"/>
            <ac:spMk id="2" creationId="{00000000-0000-0000-0000-000000000000}"/>
          </ac:spMkLst>
        </pc:spChg>
        <pc:spChg chg="mod">
          <ac:chgData name="Martinková Anna" userId="S::anna.martinkova@nm.cz::7ff6d5f9-00d7-44a7-a3cf-e59714337099" providerId="AD" clId="Web-{2046C6D1-9CC7-8F05-1612-CC090247431A}" dt="2023-01-09T22:03:19.061" v="829" actId="20577"/>
          <ac:spMkLst>
            <pc:docMk/>
            <pc:sldMk cId="0" sldId="265"/>
            <ac:spMk id="3" creationId="{00000000-0000-0000-0000-000000000000}"/>
          </ac:spMkLst>
        </pc:spChg>
      </pc:sldChg>
    </pc:docChg>
  </pc:docChgLst>
  <pc:docChgLst>
    <pc:chgData name="Martinková Anna" userId="7ff6d5f9-00d7-44a7-a3cf-e59714337099" providerId="ADAL" clId="{F68EAE50-4596-453C-8DAA-4B0AA2723D95}"/>
    <pc:docChg chg="custSel addSld delSld modSld">
      <pc:chgData name="Martinková Anna" userId="7ff6d5f9-00d7-44a7-a3cf-e59714337099" providerId="ADAL" clId="{F68EAE50-4596-453C-8DAA-4B0AA2723D95}" dt="2023-01-12T11:29:18.353" v="3065" actId="6549"/>
      <pc:docMkLst>
        <pc:docMk/>
      </pc:docMkLst>
      <pc:sldChg chg="modSp mod">
        <pc:chgData name="Martinková Anna" userId="7ff6d5f9-00d7-44a7-a3cf-e59714337099" providerId="ADAL" clId="{F68EAE50-4596-453C-8DAA-4B0AA2723D95}" dt="2023-01-10T09:14:43.087" v="1" actId="20578"/>
        <pc:sldMkLst>
          <pc:docMk/>
          <pc:sldMk cId="0" sldId="256"/>
        </pc:sldMkLst>
        <pc:spChg chg="mod">
          <ac:chgData name="Martinková Anna" userId="7ff6d5f9-00d7-44a7-a3cf-e59714337099" providerId="ADAL" clId="{F68EAE50-4596-453C-8DAA-4B0AA2723D95}" dt="2023-01-10T09:14:43.087" v="1" actId="20578"/>
          <ac:spMkLst>
            <pc:docMk/>
            <pc:sldMk cId="0" sldId="256"/>
            <ac:spMk id="2" creationId="{00000000-0000-0000-0000-000000000000}"/>
          </ac:spMkLst>
        </pc:spChg>
      </pc:sldChg>
      <pc:sldChg chg="modSp mod">
        <pc:chgData name="Martinková Anna" userId="7ff6d5f9-00d7-44a7-a3cf-e59714337099" providerId="ADAL" clId="{F68EAE50-4596-453C-8DAA-4B0AA2723D95}" dt="2023-01-10T09:15:54.185" v="2" actId="790"/>
        <pc:sldMkLst>
          <pc:docMk/>
          <pc:sldMk cId="0" sldId="259"/>
        </pc:sldMkLst>
        <pc:spChg chg="mod">
          <ac:chgData name="Martinková Anna" userId="7ff6d5f9-00d7-44a7-a3cf-e59714337099" providerId="ADAL" clId="{F68EAE50-4596-453C-8DAA-4B0AA2723D95}" dt="2023-01-10T09:15:54.185" v="2" actId="790"/>
          <ac:spMkLst>
            <pc:docMk/>
            <pc:sldMk cId="0" sldId="259"/>
            <ac:spMk id="3" creationId="{563044EF-6D23-2DEC-B33A-F1E589BCFE13}"/>
          </ac:spMkLst>
        </pc:spChg>
      </pc:sldChg>
      <pc:sldChg chg="modSp mod">
        <pc:chgData name="Martinková Anna" userId="7ff6d5f9-00d7-44a7-a3cf-e59714337099" providerId="ADAL" clId="{F68EAE50-4596-453C-8DAA-4B0AA2723D95}" dt="2023-01-10T09:16:08.197" v="3" actId="790"/>
        <pc:sldMkLst>
          <pc:docMk/>
          <pc:sldMk cId="0" sldId="260"/>
        </pc:sldMkLst>
        <pc:spChg chg="mod">
          <ac:chgData name="Martinková Anna" userId="7ff6d5f9-00d7-44a7-a3cf-e59714337099" providerId="ADAL" clId="{F68EAE50-4596-453C-8DAA-4B0AA2723D95}" dt="2023-01-10T09:16:08.197" v="3" actId="790"/>
          <ac:spMkLst>
            <pc:docMk/>
            <pc:sldMk cId="0" sldId="260"/>
            <ac:spMk id="2" creationId="{00000000-0000-0000-0000-000000000000}"/>
          </ac:spMkLst>
        </pc:spChg>
      </pc:sldChg>
      <pc:sldChg chg="modSp mod">
        <pc:chgData name="Martinková Anna" userId="7ff6d5f9-00d7-44a7-a3cf-e59714337099" providerId="ADAL" clId="{F68EAE50-4596-453C-8DAA-4B0AA2723D95}" dt="2023-01-10T09:16:31.784" v="5" actId="790"/>
        <pc:sldMkLst>
          <pc:docMk/>
          <pc:sldMk cId="0" sldId="263"/>
        </pc:sldMkLst>
        <pc:spChg chg="mod">
          <ac:chgData name="Martinková Anna" userId="7ff6d5f9-00d7-44a7-a3cf-e59714337099" providerId="ADAL" clId="{F68EAE50-4596-453C-8DAA-4B0AA2723D95}" dt="2023-01-10T09:16:23.677" v="4" actId="790"/>
          <ac:spMkLst>
            <pc:docMk/>
            <pc:sldMk cId="0" sldId="263"/>
            <ac:spMk id="2" creationId="{00000000-0000-0000-0000-000000000000}"/>
          </ac:spMkLst>
        </pc:spChg>
        <pc:spChg chg="mod">
          <ac:chgData name="Martinková Anna" userId="7ff6d5f9-00d7-44a7-a3cf-e59714337099" providerId="ADAL" clId="{F68EAE50-4596-453C-8DAA-4B0AA2723D95}" dt="2023-01-10T09:16:31.784" v="5" actId="790"/>
          <ac:spMkLst>
            <pc:docMk/>
            <pc:sldMk cId="0" sldId="263"/>
            <ac:spMk id="3" creationId="{00000000-0000-0000-0000-000000000000}"/>
          </ac:spMkLst>
        </pc:spChg>
      </pc:sldChg>
      <pc:sldChg chg="modSp mod">
        <pc:chgData name="Martinková Anna" userId="7ff6d5f9-00d7-44a7-a3cf-e59714337099" providerId="ADAL" clId="{F68EAE50-4596-453C-8DAA-4B0AA2723D95}" dt="2023-01-12T11:11:29.365" v="2309" actId="6549"/>
        <pc:sldMkLst>
          <pc:docMk/>
          <pc:sldMk cId="0" sldId="264"/>
        </pc:sldMkLst>
        <pc:spChg chg="mod">
          <ac:chgData name="Martinková Anna" userId="7ff6d5f9-00d7-44a7-a3cf-e59714337099" providerId="ADAL" clId="{F68EAE50-4596-453C-8DAA-4B0AA2723D95}" dt="2023-01-12T11:11:29.365" v="2309" actId="6549"/>
          <ac:spMkLst>
            <pc:docMk/>
            <pc:sldMk cId="0" sldId="264"/>
            <ac:spMk id="2" creationId="{00000000-0000-0000-0000-000000000000}"/>
          </ac:spMkLst>
        </pc:spChg>
        <pc:spChg chg="mod">
          <ac:chgData name="Martinková Anna" userId="7ff6d5f9-00d7-44a7-a3cf-e59714337099" providerId="ADAL" clId="{F68EAE50-4596-453C-8DAA-4B0AA2723D95}" dt="2023-01-10T09:52:34.451" v="242" actId="790"/>
          <ac:spMkLst>
            <pc:docMk/>
            <pc:sldMk cId="0" sldId="264"/>
            <ac:spMk id="3" creationId="{00000000-0000-0000-0000-000000000000}"/>
          </ac:spMkLst>
        </pc:spChg>
      </pc:sldChg>
      <pc:sldChg chg="modSp mod">
        <pc:chgData name="Martinková Anna" userId="7ff6d5f9-00d7-44a7-a3cf-e59714337099" providerId="ADAL" clId="{F68EAE50-4596-453C-8DAA-4B0AA2723D95}" dt="2023-01-10T09:16:47.579" v="7" actId="790"/>
        <pc:sldMkLst>
          <pc:docMk/>
          <pc:sldMk cId="0" sldId="265"/>
        </pc:sldMkLst>
        <pc:spChg chg="mod">
          <ac:chgData name="Martinková Anna" userId="7ff6d5f9-00d7-44a7-a3cf-e59714337099" providerId="ADAL" clId="{F68EAE50-4596-453C-8DAA-4B0AA2723D95}" dt="2023-01-10T09:16:38.972" v="6" actId="790"/>
          <ac:spMkLst>
            <pc:docMk/>
            <pc:sldMk cId="0" sldId="265"/>
            <ac:spMk id="2" creationId="{00000000-0000-0000-0000-000000000000}"/>
          </ac:spMkLst>
        </pc:spChg>
        <pc:spChg chg="mod">
          <ac:chgData name="Martinková Anna" userId="7ff6d5f9-00d7-44a7-a3cf-e59714337099" providerId="ADAL" clId="{F68EAE50-4596-453C-8DAA-4B0AA2723D95}" dt="2023-01-10T09:16:47.579" v="7" actId="790"/>
          <ac:spMkLst>
            <pc:docMk/>
            <pc:sldMk cId="0" sldId="265"/>
            <ac:spMk id="3" creationId="{00000000-0000-0000-0000-000000000000}"/>
          </ac:spMkLst>
        </pc:spChg>
      </pc:sldChg>
      <pc:sldChg chg="modSp mod">
        <pc:chgData name="Martinková Anna" userId="7ff6d5f9-00d7-44a7-a3cf-e59714337099" providerId="ADAL" clId="{F68EAE50-4596-453C-8DAA-4B0AA2723D95}" dt="2023-01-10T10:18:04.210" v="1059" actId="27636"/>
        <pc:sldMkLst>
          <pc:docMk/>
          <pc:sldMk cId="0" sldId="266"/>
        </pc:sldMkLst>
        <pc:spChg chg="mod">
          <ac:chgData name="Martinková Anna" userId="7ff6d5f9-00d7-44a7-a3cf-e59714337099" providerId="ADAL" clId="{F68EAE50-4596-453C-8DAA-4B0AA2723D95}" dt="2023-01-10T10:15:22.629" v="897" actId="20577"/>
          <ac:spMkLst>
            <pc:docMk/>
            <pc:sldMk cId="0" sldId="266"/>
            <ac:spMk id="2" creationId="{00000000-0000-0000-0000-000000000000}"/>
          </ac:spMkLst>
        </pc:spChg>
        <pc:spChg chg="mod">
          <ac:chgData name="Martinková Anna" userId="7ff6d5f9-00d7-44a7-a3cf-e59714337099" providerId="ADAL" clId="{F68EAE50-4596-453C-8DAA-4B0AA2723D95}" dt="2023-01-10T10:18:04.210" v="1059" actId="27636"/>
          <ac:spMkLst>
            <pc:docMk/>
            <pc:sldMk cId="0" sldId="266"/>
            <ac:spMk id="3" creationId="{00000000-0000-0000-0000-000000000000}"/>
          </ac:spMkLst>
        </pc:spChg>
      </pc:sldChg>
      <pc:sldChg chg="del">
        <pc:chgData name="Martinková Anna" userId="7ff6d5f9-00d7-44a7-a3cf-e59714337099" providerId="ADAL" clId="{F68EAE50-4596-453C-8DAA-4B0AA2723D95}" dt="2023-01-10T10:25:55.010" v="1075" actId="47"/>
        <pc:sldMkLst>
          <pc:docMk/>
          <pc:sldMk cId="0" sldId="267"/>
        </pc:sldMkLst>
      </pc:sldChg>
      <pc:sldChg chg="modSp mod">
        <pc:chgData name="Martinková Anna" userId="7ff6d5f9-00d7-44a7-a3cf-e59714337099" providerId="ADAL" clId="{F68EAE50-4596-453C-8DAA-4B0AA2723D95}" dt="2023-01-10T10:10:21.814" v="581" actId="27636"/>
        <pc:sldMkLst>
          <pc:docMk/>
          <pc:sldMk cId="0" sldId="268"/>
        </pc:sldMkLst>
        <pc:spChg chg="mod">
          <ac:chgData name="Martinková Anna" userId="7ff6d5f9-00d7-44a7-a3cf-e59714337099" providerId="ADAL" clId="{F68EAE50-4596-453C-8DAA-4B0AA2723D95}" dt="2023-01-10T10:05:42.724" v="483" actId="790"/>
          <ac:spMkLst>
            <pc:docMk/>
            <pc:sldMk cId="0" sldId="268"/>
            <ac:spMk id="2" creationId="{00000000-0000-0000-0000-000000000000}"/>
          </ac:spMkLst>
        </pc:spChg>
        <pc:spChg chg="mod">
          <ac:chgData name="Martinková Anna" userId="7ff6d5f9-00d7-44a7-a3cf-e59714337099" providerId="ADAL" clId="{F68EAE50-4596-453C-8DAA-4B0AA2723D95}" dt="2023-01-10T10:10:21.814" v="581" actId="27636"/>
          <ac:spMkLst>
            <pc:docMk/>
            <pc:sldMk cId="0" sldId="268"/>
            <ac:spMk id="3" creationId="{00000000-0000-0000-0000-000000000000}"/>
          </ac:spMkLst>
        </pc:spChg>
      </pc:sldChg>
      <pc:sldChg chg="modSp mod">
        <pc:chgData name="Martinková Anna" userId="7ff6d5f9-00d7-44a7-a3cf-e59714337099" providerId="ADAL" clId="{F68EAE50-4596-453C-8DAA-4B0AA2723D95}" dt="2023-01-10T10:14:57.970" v="891" actId="6549"/>
        <pc:sldMkLst>
          <pc:docMk/>
          <pc:sldMk cId="0" sldId="269"/>
        </pc:sldMkLst>
        <pc:spChg chg="mod">
          <ac:chgData name="Martinková Anna" userId="7ff6d5f9-00d7-44a7-a3cf-e59714337099" providerId="ADAL" clId="{F68EAE50-4596-453C-8DAA-4B0AA2723D95}" dt="2023-01-10T10:10:45.021" v="600" actId="20577"/>
          <ac:spMkLst>
            <pc:docMk/>
            <pc:sldMk cId="0" sldId="269"/>
            <ac:spMk id="2" creationId="{00000000-0000-0000-0000-000000000000}"/>
          </ac:spMkLst>
        </pc:spChg>
        <pc:spChg chg="mod">
          <ac:chgData name="Martinková Anna" userId="7ff6d5f9-00d7-44a7-a3cf-e59714337099" providerId="ADAL" clId="{F68EAE50-4596-453C-8DAA-4B0AA2723D95}" dt="2023-01-10T10:14:57.970" v="891" actId="6549"/>
          <ac:spMkLst>
            <pc:docMk/>
            <pc:sldMk cId="0" sldId="269"/>
            <ac:spMk id="3" creationId="{00000000-0000-0000-0000-000000000000}"/>
          </ac:spMkLst>
        </pc:spChg>
      </pc:sldChg>
      <pc:sldChg chg="modSp mod">
        <pc:chgData name="Martinková Anna" userId="7ff6d5f9-00d7-44a7-a3cf-e59714337099" providerId="ADAL" clId="{F68EAE50-4596-453C-8DAA-4B0AA2723D95}" dt="2023-01-10T10:36:46.966" v="1319" actId="20577"/>
        <pc:sldMkLst>
          <pc:docMk/>
          <pc:sldMk cId="0" sldId="270"/>
        </pc:sldMkLst>
        <pc:spChg chg="mod">
          <ac:chgData name="Martinková Anna" userId="7ff6d5f9-00d7-44a7-a3cf-e59714337099" providerId="ADAL" clId="{F68EAE50-4596-453C-8DAA-4B0AA2723D95}" dt="2023-01-10T10:26:55.753" v="1098" actId="27636"/>
          <ac:spMkLst>
            <pc:docMk/>
            <pc:sldMk cId="0" sldId="270"/>
            <ac:spMk id="2" creationId="{00000000-0000-0000-0000-000000000000}"/>
          </ac:spMkLst>
        </pc:spChg>
        <pc:spChg chg="mod">
          <ac:chgData name="Martinková Anna" userId="7ff6d5f9-00d7-44a7-a3cf-e59714337099" providerId="ADAL" clId="{F68EAE50-4596-453C-8DAA-4B0AA2723D95}" dt="2023-01-10T10:36:46.966" v="1319" actId="20577"/>
          <ac:spMkLst>
            <pc:docMk/>
            <pc:sldMk cId="0" sldId="270"/>
            <ac:spMk id="3" creationId="{00000000-0000-0000-0000-000000000000}"/>
          </ac:spMkLst>
        </pc:spChg>
      </pc:sldChg>
      <pc:sldChg chg="modSp mod">
        <pc:chgData name="Martinková Anna" userId="7ff6d5f9-00d7-44a7-a3cf-e59714337099" providerId="ADAL" clId="{F68EAE50-4596-453C-8DAA-4B0AA2723D95}" dt="2023-01-10T10:37:09.961" v="1341" actId="27636"/>
        <pc:sldMkLst>
          <pc:docMk/>
          <pc:sldMk cId="0" sldId="271"/>
        </pc:sldMkLst>
        <pc:spChg chg="mod">
          <ac:chgData name="Martinková Anna" userId="7ff6d5f9-00d7-44a7-a3cf-e59714337099" providerId="ADAL" clId="{F68EAE50-4596-453C-8DAA-4B0AA2723D95}" dt="2023-01-10T10:37:09.961" v="1341" actId="27636"/>
          <ac:spMkLst>
            <pc:docMk/>
            <pc:sldMk cId="0" sldId="271"/>
            <ac:spMk id="2" creationId="{00000000-0000-0000-0000-000000000000}"/>
          </ac:spMkLst>
        </pc:spChg>
      </pc:sldChg>
      <pc:sldChg chg="modSp mod">
        <pc:chgData name="Martinková Anna" userId="7ff6d5f9-00d7-44a7-a3cf-e59714337099" providerId="ADAL" clId="{F68EAE50-4596-453C-8DAA-4B0AA2723D95}" dt="2023-01-12T10:43:08.939" v="1351" actId="790"/>
        <pc:sldMkLst>
          <pc:docMk/>
          <pc:sldMk cId="0" sldId="275"/>
        </pc:sldMkLst>
        <pc:spChg chg="mod">
          <ac:chgData name="Martinková Anna" userId="7ff6d5f9-00d7-44a7-a3cf-e59714337099" providerId="ADAL" clId="{F68EAE50-4596-453C-8DAA-4B0AA2723D95}" dt="2023-01-12T10:43:00.043" v="1350" actId="20577"/>
          <ac:spMkLst>
            <pc:docMk/>
            <pc:sldMk cId="0" sldId="275"/>
            <ac:spMk id="2" creationId="{00000000-0000-0000-0000-000000000000}"/>
          </ac:spMkLst>
        </pc:spChg>
        <pc:spChg chg="mod">
          <ac:chgData name="Martinková Anna" userId="7ff6d5f9-00d7-44a7-a3cf-e59714337099" providerId="ADAL" clId="{F68EAE50-4596-453C-8DAA-4B0AA2723D95}" dt="2023-01-12T10:43:08.939" v="1351" actId="790"/>
          <ac:spMkLst>
            <pc:docMk/>
            <pc:sldMk cId="0" sldId="275"/>
            <ac:spMk id="3" creationId="{00000000-0000-0000-0000-000000000000}"/>
          </ac:spMkLst>
        </pc:spChg>
      </pc:sldChg>
      <pc:sldChg chg="modSp mod">
        <pc:chgData name="Martinková Anna" userId="7ff6d5f9-00d7-44a7-a3cf-e59714337099" providerId="ADAL" clId="{F68EAE50-4596-453C-8DAA-4B0AA2723D95}" dt="2023-01-12T10:42:01.366" v="1343" actId="790"/>
        <pc:sldMkLst>
          <pc:docMk/>
          <pc:sldMk cId="0" sldId="276"/>
        </pc:sldMkLst>
        <pc:spChg chg="mod">
          <ac:chgData name="Martinková Anna" userId="7ff6d5f9-00d7-44a7-a3cf-e59714337099" providerId="ADAL" clId="{F68EAE50-4596-453C-8DAA-4B0AA2723D95}" dt="2023-01-12T10:42:01.366" v="1343" actId="790"/>
          <ac:spMkLst>
            <pc:docMk/>
            <pc:sldMk cId="0" sldId="276"/>
            <ac:spMk id="3" creationId="{00000000-0000-0000-0000-000000000000}"/>
          </ac:spMkLst>
        </pc:spChg>
      </pc:sldChg>
      <pc:sldChg chg="modSp mod">
        <pc:chgData name="Martinková Anna" userId="7ff6d5f9-00d7-44a7-a3cf-e59714337099" providerId="ADAL" clId="{F68EAE50-4596-453C-8DAA-4B0AA2723D95}" dt="2023-01-12T10:41:51.932" v="1342" actId="790"/>
        <pc:sldMkLst>
          <pc:docMk/>
          <pc:sldMk cId="0" sldId="277"/>
        </pc:sldMkLst>
        <pc:spChg chg="mod">
          <ac:chgData name="Martinková Anna" userId="7ff6d5f9-00d7-44a7-a3cf-e59714337099" providerId="ADAL" clId="{F68EAE50-4596-453C-8DAA-4B0AA2723D95}" dt="2023-01-12T10:41:51.932" v="1342" actId="790"/>
          <ac:spMkLst>
            <pc:docMk/>
            <pc:sldMk cId="0" sldId="277"/>
            <ac:spMk id="3" creationId="{00000000-0000-0000-0000-000000000000}"/>
          </ac:spMkLst>
        </pc:spChg>
      </pc:sldChg>
      <pc:sldChg chg="modSp mod">
        <pc:chgData name="Martinková Anna" userId="7ff6d5f9-00d7-44a7-a3cf-e59714337099" providerId="ADAL" clId="{F68EAE50-4596-453C-8DAA-4B0AA2723D95}" dt="2023-01-12T11:08:44.357" v="2268" actId="6549"/>
        <pc:sldMkLst>
          <pc:docMk/>
          <pc:sldMk cId="0" sldId="281"/>
        </pc:sldMkLst>
        <pc:spChg chg="mod">
          <ac:chgData name="Martinková Anna" userId="7ff6d5f9-00d7-44a7-a3cf-e59714337099" providerId="ADAL" clId="{F68EAE50-4596-453C-8DAA-4B0AA2723D95}" dt="2023-01-12T11:00:06.053" v="1820" actId="6549"/>
          <ac:spMkLst>
            <pc:docMk/>
            <pc:sldMk cId="0" sldId="281"/>
            <ac:spMk id="2" creationId="{00000000-0000-0000-0000-000000000000}"/>
          </ac:spMkLst>
        </pc:spChg>
        <pc:spChg chg="mod">
          <ac:chgData name="Martinková Anna" userId="7ff6d5f9-00d7-44a7-a3cf-e59714337099" providerId="ADAL" clId="{F68EAE50-4596-453C-8DAA-4B0AA2723D95}" dt="2023-01-12T11:08:44.357" v="2268" actId="6549"/>
          <ac:spMkLst>
            <pc:docMk/>
            <pc:sldMk cId="0" sldId="281"/>
            <ac:spMk id="3" creationId="{00000000-0000-0000-0000-000000000000}"/>
          </ac:spMkLst>
        </pc:spChg>
      </pc:sldChg>
      <pc:sldChg chg="modSp mod">
        <pc:chgData name="Martinková Anna" userId="7ff6d5f9-00d7-44a7-a3cf-e59714337099" providerId="ADAL" clId="{F68EAE50-4596-453C-8DAA-4B0AA2723D95}" dt="2023-01-12T10:59:26.200" v="1798" actId="6549"/>
        <pc:sldMkLst>
          <pc:docMk/>
          <pc:sldMk cId="0" sldId="282"/>
        </pc:sldMkLst>
        <pc:spChg chg="mod">
          <ac:chgData name="Martinková Anna" userId="7ff6d5f9-00d7-44a7-a3cf-e59714337099" providerId="ADAL" clId="{F68EAE50-4596-453C-8DAA-4B0AA2723D95}" dt="2023-01-12T10:45:12.963" v="1385" actId="20577"/>
          <ac:spMkLst>
            <pc:docMk/>
            <pc:sldMk cId="0" sldId="282"/>
            <ac:spMk id="2" creationId="{00000000-0000-0000-0000-000000000000}"/>
          </ac:spMkLst>
        </pc:spChg>
        <pc:spChg chg="mod">
          <ac:chgData name="Martinková Anna" userId="7ff6d5f9-00d7-44a7-a3cf-e59714337099" providerId="ADAL" clId="{F68EAE50-4596-453C-8DAA-4B0AA2723D95}" dt="2023-01-12T10:59:26.200" v="1798" actId="6549"/>
          <ac:spMkLst>
            <pc:docMk/>
            <pc:sldMk cId="0" sldId="282"/>
            <ac:spMk id="3" creationId="{00000000-0000-0000-0000-000000000000}"/>
          </ac:spMkLst>
        </pc:spChg>
      </pc:sldChg>
      <pc:sldChg chg="modSp mod">
        <pc:chgData name="Martinková Anna" userId="7ff6d5f9-00d7-44a7-a3cf-e59714337099" providerId="ADAL" clId="{F68EAE50-4596-453C-8DAA-4B0AA2723D95}" dt="2023-01-12T11:20:27.841" v="2567" actId="20577"/>
        <pc:sldMkLst>
          <pc:docMk/>
          <pc:sldMk cId="0" sldId="283"/>
        </pc:sldMkLst>
        <pc:spChg chg="mod">
          <ac:chgData name="Martinková Anna" userId="7ff6d5f9-00d7-44a7-a3cf-e59714337099" providerId="ADAL" clId="{F68EAE50-4596-453C-8DAA-4B0AA2723D95}" dt="2023-01-12T11:11:54.502" v="2317" actId="6549"/>
          <ac:spMkLst>
            <pc:docMk/>
            <pc:sldMk cId="0" sldId="283"/>
            <ac:spMk id="2" creationId="{00000000-0000-0000-0000-000000000000}"/>
          </ac:spMkLst>
        </pc:spChg>
        <pc:spChg chg="mod">
          <ac:chgData name="Martinková Anna" userId="7ff6d5f9-00d7-44a7-a3cf-e59714337099" providerId="ADAL" clId="{F68EAE50-4596-453C-8DAA-4B0AA2723D95}" dt="2023-01-12T11:20:27.841" v="2567" actId="20577"/>
          <ac:spMkLst>
            <pc:docMk/>
            <pc:sldMk cId="0" sldId="283"/>
            <ac:spMk id="3" creationId="{00000000-0000-0000-0000-000000000000}"/>
          </ac:spMkLst>
        </pc:spChg>
      </pc:sldChg>
      <pc:sldChg chg="modSp mod">
        <pc:chgData name="Martinková Anna" userId="7ff6d5f9-00d7-44a7-a3cf-e59714337099" providerId="ADAL" clId="{F68EAE50-4596-453C-8DAA-4B0AA2723D95}" dt="2023-01-12T11:21:41.001" v="2603" actId="20577"/>
        <pc:sldMkLst>
          <pc:docMk/>
          <pc:sldMk cId="0" sldId="284"/>
        </pc:sldMkLst>
        <pc:spChg chg="mod">
          <ac:chgData name="Martinková Anna" userId="7ff6d5f9-00d7-44a7-a3cf-e59714337099" providerId="ADAL" clId="{F68EAE50-4596-453C-8DAA-4B0AA2723D95}" dt="2023-01-12T11:21:41.001" v="2603" actId="20577"/>
          <ac:spMkLst>
            <pc:docMk/>
            <pc:sldMk cId="0" sldId="284"/>
            <ac:spMk id="2" creationId="{00000000-0000-0000-0000-000000000000}"/>
          </ac:spMkLst>
        </pc:spChg>
      </pc:sldChg>
      <pc:sldChg chg="modSp mod">
        <pc:chgData name="Martinková Anna" userId="7ff6d5f9-00d7-44a7-a3cf-e59714337099" providerId="ADAL" clId="{F68EAE50-4596-453C-8DAA-4B0AA2723D95}" dt="2023-01-12T10:42:11.195" v="1344" actId="790"/>
        <pc:sldMkLst>
          <pc:docMk/>
          <pc:sldMk cId="0" sldId="285"/>
        </pc:sldMkLst>
        <pc:spChg chg="mod">
          <ac:chgData name="Martinková Anna" userId="7ff6d5f9-00d7-44a7-a3cf-e59714337099" providerId="ADAL" clId="{F68EAE50-4596-453C-8DAA-4B0AA2723D95}" dt="2023-01-12T10:42:11.195" v="1344" actId="790"/>
          <ac:spMkLst>
            <pc:docMk/>
            <pc:sldMk cId="0" sldId="285"/>
            <ac:spMk id="3" creationId="{00000000-0000-0000-0000-000000000000}"/>
          </ac:spMkLst>
        </pc:spChg>
      </pc:sldChg>
      <pc:sldChg chg="modSp mod">
        <pc:chgData name="Martinková Anna" userId="7ff6d5f9-00d7-44a7-a3cf-e59714337099" providerId="ADAL" clId="{F68EAE50-4596-453C-8DAA-4B0AA2723D95}" dt="2023-01-12T11:28:58.066" v="3050" actId="20577"/>
        <pc:sldMkLst>
          <pc:docMk/>
          <pc:sldMk cId="0" sldId="286"/>
        </pc:sldMkLst>
        <pc:spChg chg="mod">
          <ac:chgData name="Martinková Anna" userId="7ff6d5f9-00d7-44a7-a3cf-e59714337099" providerId="ADAL" clId="{F68EAE50-4596-453C-8DAA-4B0AA2723D95}" dt="2023-01-12T11:22:07.354" v="2645" actId="6549"/>
          <ac:spMkLst>
            <pc:docMk/>
            <pc:sldMk cId="0" sldId="286"/>
            <ac:spMk id="2" creationId="{00000000-0000-0000-0000-000000000000}"/>
          </ac:spMkLst>
        </pc:spChg>
        <pc:spChg chg="mod">
          <ac:chgData name="Martinková Anna" userId="7ff6d5f9-00d7-44a7-a3cf-e59714337099" providerId="ADAL" clId="{F68EAE50-4596-453C-8DAA-4B0AA2723D95}" dt="2023-01-12T11:28:58.066" v="3050" actId="20577"/>
          <ac:spMkLst>
            <pc:docMk/>
            <pc:sldMk cId="0" sldId="286"/>
            <ac:spMk id="3" creationId="{00000000-0000-0000-0000-000000000000}"/>
          </ac:spMkLst>
        </pc:spChg>
        <pc:spChg chg="mod">
          <ac:chgData name="Martinková Anna" userId="7ff6d5f9-00d7-44a7-a3cf-e59714337099" providerId="ADAL" clId="{F68EAE50-4596-453C-8DAA-4B0AA2723D95}" dt="2023-01-12T11:28:40.406" v="3044" actId="6549"/>
          <ac:spMkLst>
            <pc:docMk/>
            <pc:sldMk cId="0" sldId="286"/>
            <ac:spMk id="4" creationId="{00000000-0000-0000-0000-000000000000}"/>
          </ac:spMkLst>
        </pc:spChg>
      </pc:sldChg>
      <pc:sldChg chg="modSp mod">
        <pc:chgData name="Martinková Anna" userId="7ff6d5f9-00d7-44a7-a3cf-e59714337099" providerId="ADAL" clId="{F68EAE50-4596-453C-8DAA-4B0AA2723D95}" dt="2023-01-12T11:29:18.353" v="3065" actId="6549"/>
        <pc:sldMkLst>
          <pc:docMk/>
          <pc:sldMk cId="0" sldId="287"/>
        </pc:sldMkLst>
        <pc:spChg chg="mod">
          <ac:chgData name="Martinková Anna" userId="7ff6d5f9-00d7-44a7-a3cf-e59714337099" providerId="ADAL" clId="{F68EAE50-4596-453C-8DAA-4B0AA2723D95}" dt="2023-01-12T11:29:18.353" v="3065" actId="6549"/>
          <ac:spMkLst>
            <pc:docMk/>
            <pc:sldMk cId="0" sldId="287"/>
            <ac:spMk id="2" creationId="{00000000-0000-0000-0000-000000000000}"/>
          </ac:spMkLst>
        </pc:spChg>
      </pc:sldChg>
      <pc:sldChg chg="modSp mod">
        <pc:chgData name="Martinková Anna" userId="7ff6d5f9-00d7-44a7-a3cf-e59714337099" providerId="ADAL" clId="{F68EAE50-4596-453C-8DAA-4B0AA2723D95}" dt="2023-01-10T10:24:08.809" v="1073" actId="20577"/>
        <pc:sldMkLst>
          <pc:docMk/>
          <pc:sldMk cId="0" sldId="289"/>
        </pc:sldMkLst>
        <pc:spChg chg="mod">
          <ac:chgData name="Martinková Anna" userId="7ff6d5f9-00d7-44a7-a3cf-e59714337099" providerId="ADAL" clId="{F68EAE50-4596-453C-8DAA-4B0AA2723D95}" dt="2023-01-10T09:53:00.523" v="270" actId="27636"/>
          <ac:spMkLst>
            <pc:docMk/>
            <pc:sldMk cId="0" sldId="289"/>
            <ac:spMk id="2" creationId="{00000000-0000-0000-0000-000000000000}"/>
          </ac:spMkLst>
        </pc:spChg>
        <pc:spChg chg="mod">
          <ac:chgData name="Martinková Anna" userId="7ff6d5f9-00d7-44a7-a3cf-e59714337099" providerId="ADAL" clId="{F68EAE50-4596-453C-8DAA-4B0AA2723D95}" dt="2023-01-10T10:24:08.809" v="1073" actId="20577"/>
          <ac:spMkLst>
            <pc:docMk/>
            <pc:sldMk cId="0" sldId="289"/>
            <ac:spMk id="3" creationId="{00000000-0000-0000-0000-000000000000}"/>
          </ac:spMkLst>
        </pc:spChg>
      </pc:sldChg>
      <pc:sldChg chg="modSp mod">
        <pc:chgData name="Martinková Anna" userId="7ff6d5f9-00d7-44a7-a3cf-e59714337099" providerId="ADAL" clId="{F68EAE50-4596-453C-8DAA-4B0AA2723D95}" dt="2023-01-12T11:21:12.615" v="2586" actId="6549"/>
        <pc:sldMkLst>
          <pc:docMk/>
          <pc:sldMk cId="0" sldId="292"/>
        </pc:sldMkLst>
        <pc:spChg chg="mod">
          <ac:chgData name="Martinková Anna" userId="7ff6d5f9-00d7-44a7-a3cf-e59714337099" providerId="ADAL" clId="{F68EAE50-4596-453C-8DAA-4B0AA2723D95}" dt="2023-01-12T11:21:12.615" v="2586" actId="6549"/>
          <ac:spMkLst>
            <pc:docMk/>
            <pc:sldMk cId="0" sldId="292"/>
            <ac:spMk id="2" creationId="{00000000-0000-0000-0000-000000000000}"/>
          </ac:spMkLst>
        </pc:spChg>
      </pc:sldChg>
      <pc:sldChg chg="add">
        <pc:chgData name="Martinková Anna" userId="7ff6d5f9-00d7-44a7-a3cf-e59714337099" providerId="ADAL" clId="{F68EAE50-4596-453C-8DAA-4B0AA2723D95}" dt="2023-01-10T10:25:49.426" v="1074"/>
        <pc:sldMkLst>
          <pc:docMk/>
          <pc:sldMk cId="763256274" sldId="293"/>
        </pc:sldMkLst>
      </pc:sldChg>
    </pc:docChg>
  </pc:docChgLst>
  <pc:docChgLst>
    <pc:chgData name="Martinková Anna" userId="S::anna.martinkova@nm.cz::7ff6d5f9-00d7-44a7-a3cf-e59714337099" providerId="AD" clId="Web-{BD234906-0028-4AFF-87FC-AC70338D3F24}"/>
    <pc:docChg chg="modSld">
      <pc:chgData name="Martinková Anna" userId="S::anna.martinkova@nm.cz::7ff6d5f9-00d7-44a7-a3cf-e59714337099" providerId="AD" clId="Web-{BD234906-0028-4AFF-87FC-AC70338D3F24}" dt="2023-01-11T09:35:47.467" v="27" actId="20577"/>
      <pc:docMkLst>
        <pc:docMk/>
      </pc:docMkLst>
      <pc:sldChg chg="modSp">
        <pc:chgData name="Martinková Anna" userId="S::anna.martinkova@nm.cz::7ff6d5f9-00d7-44a7-a3cf-e59714337099" providerId="AD" clId="Web-{BD234906-0028-4AFF-87FC-AC70338D3F24}" dt="2023-01-11T09:35:47.467" v="27" actId="20577"/>
        <pc:sldMkLst>
          <pc:docMk/>
          <pc:sldMk cId="0" sldId="265"/>
        </pc:sldMkLst>
        <pc:spChg chg="mod">
          <ac:chgData name="Martinková Anna" userId="S::anna.martinkova@nm.cz::7ff6d5f9-00d7-44a7-a3cf-e59714337099" providerId="AD" clId="Web-{BD234906-0028-4AFF-87FC-AC70338D3F24}" dt="2023-01-11T09:33:59.542" v="21" actId="20577"/>
          <ac:spMkLst>
            <pc:docMk/>
            <pc:sldMk cId="0" sldId="265"/>
            <ac:spMk id="2" creationId="{00000000-0000-0000-0000-000000000000}"/>
          </ac:spMkLst>
        </pc:spChg>
        <pc:spChg chg="mod">
          <ac:chgData name="Martinková Anna" userId="S::anna.martinkova@nm.cz::7ff6d5f9-00d7-44a7-a3cf-e59714337099" providerId="AD" clId="Web-{BD234906-0028-4AFF-87FC-AC70338D3F24}" dt="2023-01-11T09:35:47.467" v="27" actId="20577"/>
          <ac:spMkLst>
            <pc:docMk/>
            <pc:sldMk cId="0" sldId="265"/>
            <ac:spMk id="3" creationId="{00000000-0000-0000-0000-000000000000}"/>
          </ac:spMkLst>
        </pc:spChg>
      </pc:sldChg>
    </pc:docChg>
  </pc:docChgLst>
  <pc:docChgLst>
    <pc:chgData name="Martinková Anna" userId="S::anna.martinkova@nm.cz::7ff6d5f9-00d7-44a7-a3cf-e59714337099" providerId="AD" clId="Web-{E2158255-3E37-6355-7B96-65184D09A9C0}"/>
    <pc:docChg chg="modSld">
      <pc:chgData name="Martinková Anna" userId="S::anna.martinkova@nm.cz::7ff6d5f9-00d7-44a7-a3cf-e59714337099" providerId="AD" clId="Web-{E2158255-3E37-6355-7B96-65184D09A9C0}" dt="2023-01-09T20:01:00.440" v="65" actId="20577"/>
      <pc:docMkLst>
        <pc:docMk/>
      </pc:docMkLst>
      <pc:sldChg chg="modSp">
        <pc:chgData name="Martinková Anna" userId="S::anna.martinkova@nm.cz::7ff6d5f9-00d7-44a7-a3cf-e59714337099" providerId="AD" clId="Web-{E2158255-3E37-6355-7B96-65184D09A9C0}" dt="2023-01-09T16:09:20.803" v="1" actId="20577"/>
        <pc:sldMkLst>
          <pc:docMk/>
          <pc:sldMk cId="0" sldId="256"/>
        </pc:sldMkLst>
        <pc:spChg chg="mod">
          <ac:chgData name="Martinková Anna" userId="S::anna.martinkova@nm.cz::7ff6d5f9-00d7-44a7-a3cf-e59714337099" providerId="AD" clId="Web-{E2158255-3E37-6355-7B96-65184D09A9C0}" dt="2023-01-09T16:09:20.803" v="1" actId="20577"/>
          <ac:spMkLst>
            <pc:docMk/>
            <pc:sldMk cId="0" sldId="256"/>
            <ac:spMk id="3" creationId="{00000000-0000-0000-0000-000000000000}"/>
          </ac:spMkLst>
        </pc:spChg>
      </pc:sldChg>
      <pc:sldChg chg="modSp">
        <pc:chgData name="Martinková Anna" userId="S::anna.martinkova@nm.cz::7ff6d5f9-00d7-44a7-a3cf-e59714337099" providerId="AD" clId="Web-{E2158255-3E37-6355-7B96-65184D09A9C0}" dt="2023-01-09T20:01:00.440" v="65" actId="20577"/>
        <pc:sldMkLst>
          <pc:docMk/>
          <pc:sldMk cId="0" sldId="258"/>
        </pc:sldMkLst>
        <pc:spChg chg="mod">
          <ac:chgData name="Martinková Anna" userId="S::anna.martinkova@nm.cz::7ff6d5f9-00d7-44a7-a3cf-e59714337099" providerId="AD" clId="Web-{E2158255-3E37-6355-7B96-65184D09A9C0}" dt="2023-01-09T16:25:04.186" v="22" actId="20577"/>
          <ac:spMkLst>
            <pc:docMk/>
            <pc:sldMk cId="0" sldId="258"/>
            <ac:spMk id="2" creationId="{00000000-0000-0000-0000-000000000000}"/>
          </ac:spMkLst>
        </pc:spChg>
        <pc:spChg chg="mod">
          <ac:chgData name="Martinková Anna" userId="S::anna.martinkova@nm.cz::7ff6d5f9-00d7-44a7-a3cf-e59714337099" providerId="AD" clId="Web-{E2158255-3E37-6355-7B96-65184D09A9C0}" dt="2023-01-09T20:01:00.440" v="65" actId="20577"/>
          <ac:spMkLst>
            <pc:docMk/>
            <pc:sldMk cId="0" sldId="258"/>
            <ac:spMk id="3" creationId="{4E9355EB-1BB5-1E12-63EB-EC3549315D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a:t>Klepnutím lze upravit styl předlohy nadpisů.</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a:t>Klepnutím lze upravit styl předlohy podnadpisů.</a:t>
            </a:r>
            <a:endParaRPr kumimoji="0" lang="en-US"/>
          </a:p>
        </p:txBody>
      </p:sp>
      <p:sp>
        <p:nvSpPr>
          <p:cNvPr id="4" name="Zástupný symbol pro datum 3"/>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4EBB7F-22D0-4BAB-B8D1-CDE2781DE99C}"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4EBB7F-22D0-4BAB-B8D1-CDE2781DE99C}"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E4EBB7F-22D0-4BAB-B8D1-CDE2781DE99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a:t>Klepnutím lze upravit styl předlohy nadpisů.</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B0F97719-407E-469E-AE4E-373419C99143}" type="datetimeFigureOut">
              <a:rPr lang="cs-CZ" smtClean="0"/>
              <a:pPr/>
              <a:t>17.02.2023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E4EBB7F-22D0-4BAB-B8D1-CDE2781DE99C}"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a:t>Klepnutím na ikonu přidáte obrázek.</a:t>
            </a:r>
            <a:endParaRPr kumimoji="0" lang="en-US"/>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B0F97719-407E-469E-AE4E-373419C99143}" type="datetimeFigureOut">
              <a:rPr lang="cs-CZ" smtClean="0"/>
              <a:pPr/>
              <a:t>17.02.2023</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7E4EBB7F-22D0-4BAB-B8D1-CDE2781DE99C}"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0F97719-407E-469E-AE4E-373419C99143}" type="datetimeFigureOut">
              <a:rPr lang="cs-CZ" smtClean="0"/>
              <a:pPr/>
              <a:t>17.02.2023</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E4EBB7F-22D0-4BAB-B8D1-CDE2781DE99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3355848"/>
            <a:ext cx="8062664" cy="1801344"/>
          </a:xfrm>
        </p:spPr>
        <p:txBody>
          <a:bodyPr>
            <a:normAutofit/>
          </a:bodyPr>
          <a:lstStyle/>
          <a:p>
            <a:r>
              <a:rPr lang="cs-CZ" sz="3200" dirty="0" err="1">
                <a:solidFill>
                  <a:srgbClr val="FF0000"/>
                </a:solidFill>
                <a:effectLst/>
                <a:latin typeface="Times New Roman"/>
                <a:ea typeface="Calibri" panose="020F0502020204030204" pitchFamily="34" charset="0"/>
                <a:cs typeface="Times New Roman"/>
              </a:rPr>
              <a:t>Building</a:t>
            </a:r>
            <a:r>
              <a:rPr lang="cs-CZ" sz="3200" dirty="0">
                <a:solidFill>
                  <a:srgbClr val="FF0000"/>
                </a:solidFill>
                <a:effectLst/>
                <a:latin typeface="Times New Roman"/>
                <a:ea typeface="Calibri" panose="020F0502020204030204" pitchFamily="34" charset="0"/>
                <a:cs typeface="Times New Roman"/>
              </a:rPr>
              <a:t> </a:t>
            </a:r>
            <a:r>
              <a:rPr lang="cs-CZ" sz="3200" dirty="0" err="1">
                <a:solidFill>
                  <a:srgbClr val="FF0000"/>
                </a:solidFill>
                <a:effectLst/>
                <a:latin typeface="Times New Roman"/>
                <a:ea typeface="Calibri" panose="020F0502020204030204" pitchFamily="34" charset="0"/>
                <a:cs typeface="Times New Roman"/>
              </a:rPr>
              <a:t>of</a:t>
            </a:r>
            <a:r>
              <a:rPr lang="cs-CZ" sz="3200" dirty="0">
                <a:solidFill>
                  <a:srgbClr val="FF0000"/>
                </a:solidFill>
                <a:effectLst/>
                <a:latin typeface="Times New Roman"/>
                <a:ea typeface="Calibri" panose="020F0502020204030204" pitchFamily="34" charset="0"/>
                <a:cs typeface="Times New Roman"/>
              </a:rPr>
              <a:t> </a:t>
            </a:r>
            <a:r>
              <a:rPr lang="cs-CZ" sz="3200" dirty="0" err="1">
                <a:solidFill>
                  <a:srgbClr val="FF0000"/>
                </a:solidFill>
                <a:effectLst/>
                <a:latin typeface="Times New Roman"/>
                <a:ea typeface="Calibri" panose="020F0502020204030204" pitchFamily="34" charset="0"/>
                <a:cs typeface="Times New Roman"/>
              </a:rPr>
              <a:t>the</a:t>
            </a:r>
            <a:r>
              <a:rPr lang="cs-CZ" sz="3200" dirty="0">
                <a:solidFill>
                  <a:srgbClr val="FF0000"/>
                </a:solidFill>
                <a:effectLst/>
                <a:latin typeface="Times New Roman"/>
                <a:ea typeface="Calibri" panose="020F0502020204030204" pitchFamily="34" charset="0"/>
                <a:cs typeface="Times New Roman"/>
              </a:rPr>
              <a:t> </a:t>
            </a:r>
            <a:r>
              <a:rPr lang="cs-CZ" sz="3200" dirty="0" err="1">
                <a:solidFill>
                  <a:srgbClr val="FF0000"/>
                </a:solidFill>
                <a:effectLst/>
                <a:latin typeface="Times New Roman"/>
                <a:ea typeface="Calibri" panose="020F0502020204030204" pitchFamily="34" charset="0"/>
                <a:cs typeface="Times New Roman"/>
              </a:rPr>
              <a:t>State</a:t>
            </a:r>
            <a:br>
              <a:rPr lang="cs-CZ" sz="3200" dirty="0">
                <a:effectLst/>
                <a:latin typeface="Times New Roman" panose="02020603050405020304" pitchFamily="18" charset="0"/>
                <a:ea typeface="Calibri" panose="020F0502020204030204" pitchFamily="34" charset="0"/>
              </a:rPr>
            </a:br>
            <a:r>
              <a:rPr lang="cs-CZ" sz="3200" dirty="0" err="1">
                <a:solidFill>
                  <a:srgbClr val="FF0000"/>
                </a:solidFill>
                <a:latin typeface="Times New Roman"/>
                <a:ea typeface="Calibri" panose="020F0502020204030204" pitchFamily="34" charset="0"/>
                <a:cs typeface="Times New Roman"/>
              </a:rPr>
              <a:t>Interewar</a:t>
            </a:r>
            <a:r>
              <a:rPr lang="cs-CZ" sz="3200" dirty="0">
                <a:solidFill>
                  <a:srgbClr val="FF0000"/>
                </a:solidFill>
                <a:latin typeface="Times New Roman"/>
                <a:ea typeface="Calibri" panose="020F0502020204030204" pitchFamily="34" charset="0"/>
                <a:cs typeface="Times New Roman"/>
              </a:rPr>
              <a:t> </a:t>
            </a:r>
            <a:r>
              <a:rPr lang="cs-CZ" sz="3200" dirty="0" err="1">
                <a:solidFill>
                  <a:srgbClr val="FF0000"/>
                </a:solidFill>
                <a:latin typeface="Times New Roman"/>
                <a:ea typeface="Calibri" panose="020F0502020204030204" pitchFamily="34" charset="0"/>
                <a:cs typeface="Times New Roman"/>
              </a:rPr>
              <a:t>Czechoslovak</a:t>
            </a:r>
            <a:r>
              <a:rPr lang="cs-CZ" sz="3200" dirty="0">
                <a:solidFill>
                  <a:srgbClr val="FF0000"/>
                </a:solidFill>
                <a:latin typeface="Times New Roman"/>
                <a:ea typeface="Calibri" panose="020F0502020204030204" pitchFamily="34" charset="0"/>
                <a:cs typeface="Times New Roman"/>
              </a:rPr>
              <a:t> Society </a:t>
            </a:r>
            <a:br>
              <a:rPr lang="cs-CZ" sz="3200" dirty="0">
                <a:effectLst/>
                <a:latin typeface="Times New Roman" panose="02020603050405020304" pitchFamily="18" charset="0"/>
                <a:ea typeface="Calibri" panose="020F0502020204030204" pitchFamily="34" charset="0"/>
              </a:rPr>
            </a:br>
            <a:r>
              <a:rPr lang="cs-CZ" sz="3200" dirty="0">
                <a:solidFill>
                  <a:srgbClr val="FF0000"/>
                </a:solidFill>
                <a:effectLst/>
                <a:latin typeface="Times New Roman"/>
                <a:ea typeface="Calibri" panose="020F0502020204030204" pitchFamily="34" charset="0"/>
                <a:cs typeface="Times New Roman"/>
              </a:rPr>
              <a:t>1918-1918</a:t>
            </a:r>
            <a:endParaRPr lang="cs-CZ" sz="3200" dirty="0">
              <a:solidFill>
                <a:srgbClr val="FF0000"/>
              </a:solidFill>
              <a:latin typeface="Times New Roman"/>
              <a:cs typeface="Times New Roman"/>
            </a:endParaRPr>
          </a:p>
        </p:txBody>
      </p:sp>
      <p:sp>
        <p:nvSpPr>
          <p:cNvPr id="3" name="Podnadpis 2"/>
          <p:cNvSpPr>
            <a:spLocks noGrp="1"/>
          </p:cNvSpPr>
          <p:nvPr>
            <p:ph type="subTitle" idx="1"/>
          </p:nvPr>
        </p:nvSpPr>
        <p:spPr/>
        <p:txBody>
          <a:bodyPr>
            <a:normAutofit/>
          </a:bodyPr>
          <a:lstStyle/>
          <a:p>
            <a:r>
              <a:rPr lang="cs-CZ" sz="2000" dirty="0"/>
              <a:t>prof. PhDr. </a:t>
            </a:r>
            <a:r>
              <a:rPr lang="cs-CZ" sz="2000"/>
              <a:t>Michal Stehlík, </a:t>
            </a:r>
            <a:r>
              <a:rPr lang="cs-CZ"/>
              <a:t>Ph.D.</a:t>
            </a:r>
            <a:endParaRPr lang="cs-CZ"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anchor="ctr">
            <a:normAutofit/>
          </a:bodyPr>
          <a:lstStyle/>
          <a:p>
            <a:r>
              <a:rPr lang="cs-CZ"/>
              <a:t>Masaryk as a </a:t>
            </a:r>
            <a:r>
              <a:rPr lang="cs-CZ" err="1"/>
              <a:t>Phenomenon</a:t>
            </a:r>
            <a:endParaRPr lang="cs-CZ"/>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a:bodyPr>
          <a:lstStyle/>
          <a:p>
            <a:pPr marL="438785">
              <a:lnSpc>
                <a:spcPct val="90000"/>
              </a:lnSpc>
              <a:spcAft>
                <a:spcPts val="600"/>
              </a:spcAft>
            </a:pPr>
            <a:r>
              <a:rPr lang="cs-CZ" sz="2200" dirty="0" err="1"/>
              <a:t>Professor</a:t>
            </a:r>
            <a:r>
              <a:rPr lang="cs-CZ" sz="2200" dirty="0"/>
              <a:t> </a:t>
            </a:r>
            <a:r>
              <a:rPr lang="cs-CZ" sz="2200" dirty="0" err="1"/>
              <a:t>of</a:t>
            </a:r>
            <a:r>
              <a:rPr lang="cs-CZ" sz="2200" dirty="0"/>
              <a:t> </a:t>
            </a:r>
            <a:r>
              <a:rPr lang="cs-CZ" sz="2200" dirty="0" err="1"/>
              <a:t>Philosophy</a:t>
            </a:r>
            <a:r>
              <a:rPr lang="cs-CZ" sz="2200" dirty="0"/>
              <a:t> (</a:t>
            </a:r>
            <a:r>
              <a:rPr lang="cs-CZ" sz="2200" dirty="0" err="1"/>
              <a:t>born</a:t>
            </a:r>
            <a:r>
              <a:rPr lang="cs-CZ" sz="2200" dirty="0"/>
              <a:t> in 1850)</a:t>
            </a:r>
            <a:endParaRPr lang="cs-CZ" dirty="0"/>
          </a:p>
          <a:p>
            <a:pPr marL="438785">
              <a:lnSpc>
                <a:spcPct val="90000"/>
              </a:lnSpc>
              <a:spcAft>
                <a:spcPts val="600"/>
              </a:spcAft>
            </a:pPr>
            <a:r>
              <a:rPr lang="cs-CZ" sz="2200" dirty="0" err="1"/>
              <a:t>The</a:t>
            </a:r>
            <a:r>
              <a:rPr lang="cs-CZ" sz="2200" dirty="0"/>
              <a:t> case </a:t>
            </a:r>
            <a:r>
              <a:rPr lang="cs-CZ" sz="2200" dirty="0" err="1"/>
              <a:t>of</a:t>
            </a:r>
            <a:r>
              <a:rPr lang="cs-CZ" sz="2200" dirty="0"/>
              <a:t> </a:t>
            </a:r>
            <a:r>
              <a:rPr lang="cs-CZ" sz="2200" dirty="0" err="1"/>
              <a:t>Manuscripts</a:t>
            </a:r>
            <a:r>
              <a:rPr lang="cs-CZ" sz="2200" dirty="0"/>
              <a:t>, </a:t>
            </a:r>
            <a:r>
              <a:rPr lang="cs-CZ" sz="2200" dirty="0" err="1"/>
              <a:t>Hilsner</a:t>
            </a:r>
            <a:r>
              <a:rPr lang="cs-CZ" sz="2200" dirty="0"/>
              <a:t> </a:t>
            </a:r>
            <a:r>
              <a:rPr lang="cs-CZ" sz="2200" dirty="0" err="1"/>
              <a:t>affair</a:t>
            </a:r>
            <a:r>
              <a:rPr lang="cs-CZ" sz="2200" dirty="0"/>
              <a:t> </a:t>
            </a:r>
            <a:r>
              <a:rPr lang="cs-CZ" sz="2200" dirty="0" err="1"/>
              <a:t>before</a:t>
            </a:r>
            <a:r>
              <a:rPr lang="cs-CZ" sz="2200" dirty="0"/>
              <a:t> 1914</a:t>
            </a:r>
          </a:p>
          <a:p>
            <a:pPr marL="438785">
              <a:lnSpc>
                <a:spcPct val="90000"/>
              </a:lnSpc>
              <a:spcAft>
                <a:spcPts val="600"/>
              </a:spcAft>
            </a:pPr>
            <a:r>
              <a:rPr lang="cs-CZ" sz="2200" dirty="0"/>
              <a:t>Individuality – </a:t>
            </a:r>
            <a:r>
              <a:rPr lang="cs-CZ" sz="2200" dirty="0" err="1"/>
              <a:t>the</a:t>
            </a:r>
            <a:r>
              <a:rPr lang="cs-CZ" sz="2200" dirty="0"/>
              <a:t> </a:t>
            </a:r>
            <a:r>
              <a:rPr lang="cs-CZ" sz="2200" dirty="0" err="1"/>
              <a:t>only</a:t>
            </a:r>
            <a:r>
              <a:rPr lang="cs-CZ" sz="2200" dirty="0"/>
              <a:t> </a:t>
            </a:r>
            <a:r>
              <a:rPr lang="cs-CZ" sz="2200" dirty="0" err="1"/>
              <a:t>member</a:t>
            </a:r>
            <a:r>
              <a:rPr lang="cs-CZ" sz="2200" dirty="0"/>
              <a:t> </a:t>
            </a:r>
            <a:r>
              <a:rPr lang="cs-CZ" sz="2200" dirty="0" err="1"/>
              <a:t>of</a:t>
            </a:r>
            <a:r>
              <a:rPr lang="cs-CZ" sz="2200" dirty="0"/>
              <a:t> his party…</a:t>
            </a:r>
          </a:p>
          <a:p>
            <a:pPr marL="438785">
              <a:lnSpc>
                <a:spcPct val="90000"/>
              </a:lnSpc>
              <a:spcAft>
                <a:spcPts val="600"/>
              </a:spcAft>
            </a:pPr>
            <a:r>
              <a:rPr lang="cs-CZ" sz="2200" dirty="0" err="1"/>
              <a:t>Critical</a:t>
            </a:r>
            <a:r>
              <a:rPr lang="cs-CZ" sz="2200" dirty="0"/>
              <a:t> </a:t>
            </a:r>
            <a:r>
              <a:rPr lang="cs-CZ" sz="2200" dirty="0" err="1"/>
              <a:t>approach</a:t>
            </a:r>
            <a:r>
              <a:rPr lang="cs-CZ" sz="2200" dirty="0"/>
              <a:t>, </a:t>
            </a:r>
            <a:r>
              <a:rPr lang="cs-CZ" sz="2200" dirty="0" err="1"/>
              <a:t>democrat</a:t>
            </a:r>
            <a:r>
              <a:rPr lang="cs-CZ" sz="2200" dirty="0"/>
              <a:t>, US </a:t>
            </a:r>
            <a:r>
              <a:rPr lang="cs-CZ" sz="2200" dirty="0" err="1"/>
              <a:t>inspiration</a:t>
            </a:r>
            <a:endParaRPr lang="cs-CZ" sz="2200" dirty="0"/>
          </a:p>
          <a:p>
            <a:pPr marL="438785">
              <a:lnSpc>
                <a:spcPct val="90000"/>
              </a:lnSpc>
              <a:spcAft>
                <a:spcPts val="600"/>
              </a:spcAft>
            </a:pPr>
            <a:r>
              <a:rPr lang="cs-CZ" sz="2200" dirty="0" err="1"/>
              <a:t>Going</a:t>
            </a:r>
            <a:r>
              <a:rPr lang="cs-CZ" sz="2200" dirty="0"/>
              <a:t> to exile, </a:t>
            </a:r>
            <a:r>
              <a:rPr lang="cs-CZ" sz="2200" dirty="0" err="1"/>
              <a:t>success</a:t>
            </a:r>
            <a:r>
              <a:rPr lang="cs-CZ" sz="2200" dirty="0"/>
              <a:t> </a:t>
            </a:r>
            <a:r>
              <a:rPr lang="cs-CZ" sz="2200" dirty="0" err="1"/>
              <a:t>from</a:t>
            </a:r>
            <a:r>
              <a:rPr lang="cs-CZ" sz="2200" dirty="0"/>
              <a:t> </a:t>
            </a:r>
            <a:r>
              <a:rPr lang="cs-CZ" sz="2200" dirty="0" err="1"/>
              <a:t>individual</a:t>
            </a:r>
            <a:r>
              <a:rPr lang="cs-CZ" sz="2200" dirty="0"/>
              <a:t> </a:t>
            </a:r>
            <a:r>
              <a:rPr lang="cs-CZ" sz="2200" dirty="0" err="1"/>
              <a:t>activities</a:t>
            </a:r>
            <a:endParaRPr lang="cs-CZ" sz="2200" dirty="0"/>
          </a:p>
          <a:p>
            <a:pPr marL="438785">
              <a:lnSpc>
                <a:spcPct val="90000"/>
              </a:lnSpc>
              <a:spcAft>
                <a:spcPts val="600"/>
              </a:spcAft>
            </a:pPr>
            <a:r>
              <a:rPr lang="cs-CZ" sz="2200" dirty="0" err="1"/>
              <a:t>Icon</a:t>
            </a:r>
            <a:r>
              <a:rPr lang="cs-CZ" sz="2200" dirty="0"/>
              <a:t> – image </a:t>
            </a:r>
            <a:r>
              <a:rPr lang="cs-CZ" sz="2200" dirty="0" err="1"/>
              <a:t>of</a:t>
            </a:r>
            <a:r>
              <a:rPr lang="cs-CZ" sz="2200" dirty="0"/>
              <a:t> Masaryk</a:t>
            </a:r>
          </a:p>
          <a:p>
            <a:pPr marL="438785">
              <a:lnSpc>
                <a:spcPct val="90000"/>
              </a:lnSpc>
              <a:spcAft>
                <a:spcPts val="600"/>
              </a:spcAft>
            </a:pPr>
            <a:r>
              <a:rPr lang="cs-CZ" sz="2200" dirty="0"/>
              <a:t>President </a:t>
            </a:r>
            <a:r>
              <a:rPr lang="cs-CZ" sz="2200" dirty="0" err="1"/>
              <a:t>until</a:t>
            </a:r>
            <a:r>
              <a:rPr lang="cs-CZ" sz="2200" dirty="0"/>
              <a:t> 1935, </a:t>
            </a:r>
            <a:r>
              <a:rPr lang="cs-CZ" sz="2200" dirty="0" err="1"/>
              <a:t>dies</a:t>
            </a:r>
            <a:r>
              <a:rPr lang="cs-CZ" sz="2200" dirty="0"/>
              <a:t> in 1937</a:t>
            </a:r>
          </a:p>
        </p:txBody>
      </p:sp>
      <p:pic>
        <p:nvPicPr>
          <p:cNvPr id="5" name="Zástupný symbol pro obsah 4" descr="3912948-img-masaryk-v0.jpg"/>
          <p:cNvPicPr>
            <a:picLocks noGrp="1" noChangeAspect="1"/>
          </p:cNvPicPr>
          <p:nvPr>
            <p:ph sz="half" idx="2"/>
          </p:nvPr>
        </p:nvPicPr>
        <p:blipFill rotWithShape="1">
          <a:blip r:embed="rId2" cstate="print"/>
          <a:srcRect t="5834" r="3" b="15169"/>
          <a:stretch/>
        </p:blipFill>
        <p:spPr>
          <a:xfrm>
            <a:off x="4648200" y="1773936"/>
            <a:ext cx="4038600" cy="4623816"/>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t>Ideas</a:t>
            </a:r>
            <a:r>
              <a:rPr lang="cs-CZ" dirty="0"/>
              <a:t> vs. Reality</a:t>
            </a:r>
          </a:p>
        </p:txBody>
      </p:sp>
      <p:sp>
        <p:nvSpPr>
          <p:cNvPr id="3" name="Zástupný symbol pro obsah 2"/>
          <p:cNvSpPr>
            <a:spLocks noGrp="1"/>
          </p:cNvSpPr>
          <p:nvPr>
            <p:ph sz="half" idx="1"/>
          </p:nvPr>
        </p:nvSpPr>
        <p:spPr>
          <a:xfrm>
            <a:off x="457200" y="1773936"/>
            <a:ext cx="4038600" cy="4623816"/>
          </a:xfrm>
        </p:spPr>
        <p:txBody>
          <a:bodyPr>
            <a:normAutofit/>
          </a:bodyPr>
          <a:lstStyle/>
          <a:p>
            <a:pPr>
              <a:spcAft>
                <a:spcPts val="600"/>
              </a:spcAft>
            </a:pPr>
            <a:r>
              <a:rPr lang="cs-CZ" err="1"/>
              <a:t>Borderland</a:t>
            </a:r>
            <a:r>
              <a:rPr lang="cs-CZ"/>
              <a:t> </a:t>
            </a:r>
            <a:r>
              <a:rPr lang="cs-CZ" err="1"/>
              <a:t>of</a:t>
            </a:r>
            <a:r>
              <a:rPr lang="cs-CZ"/>
              <a:t> Bohemia</a:t>
            </a:r>
          </a:p>
          <a:p>
            <a:pPr>
              <a:spcAft>
                <a:spcPts val="600"/>
              </a:spcAft>
            </a:pPr>
            <a:r>
              <a:rPr lang="cs-CZ" err="1"/>
              <a:t>Upper</a:t>
            </a:r>
            <a:r>
              <a:rPr lang="cs-CZ"/>
              <a:t> </a:t>
            </a:r>
            <a:r>
              <a:rPr lang="cs-CZ" err="1"/>
              <a:t>Hungary</a:t>
            </a:r>
            <a:r>
              <a:rPr lang="cs-CZ"/>
              <a:t> – Slovakia</a:t>
            </a:r>
          </a:p>
          <a:p>
            <a:pPr>
              <a:spcAft>
                <a:spcPts val="600"/>
              </a:spcAft>
            </a:pPr>
            <a:r>
              <a:rPr lang="cs-CZ" err="1"/>
              <a:t>Cieszyn</a:t>
            </a:r>
            <a:r>
              <a:rPr lang="cs-CZ"/>
              <a:t> </a:t>
            </a:r>
            <a:r>
              <a:rPr lang="cs-CZ" err="1"/>
              <a:t>Silesia</a:t>
            </a:r>
            <a:endParaRPr lang="cs-CZ"/>
          </a:p>
          <a:p>
            <a:pPr>
              <a:spcAft>
                <a:spcPts val="600"/>
              </a:spcAft>
            </a:pPr>
            <a:endParaRPr lang="cs-CZ"/>
          </a:p>
          <a:p>
            <a:pPr>
              <a:spcAft>
                <a:spcPts val="600"/>
              </a:spcAft>
            </a:pPr>
            <a:r>
              <a:rPr lang="cs-CZ" err="1"/>
              <a:t>The</a:t>
            </a:r>
            <a:r>
              <a:rPr lang="cs-CZ"/>
              <a:t> </a:t>
            </a:r>
            <a:r>
              <a:rPr lang="cs-CZ" err="1"/>
              <a:t>principle</a:t>
            </a:r>
            <a:r>
              <a:rPr lang="cs-CZ"/>
              <a:t> </a:t>
            </a:r>
            <a:r>
              <a:rPr lang="cs-CZ" err="1"/>
              <a:t>of</a:t>
            </a:r>
            <a:r>
              <a:rPr lang="cs-CZ"/>
              <a:t> </a:t>
            </a:r>
            <a:r>
              <a:rPr lang="cs-CZ" err="1"/>
              <a:t>state</a:t>
            </a:r>
            <a:r>
              <a:rPr lang="cs-CZ"/>
              <a:t> </a:t>
            </a:r>
            <a:r>
              <a:rPr lang="cs-CZ" err="1"/>
              <a:t>law</a:t>
            </a:r>
            <a:endParaRPr lang="cs-CZ"/>
          </a:p>
          <a:p>
            <a:pPr>
              <a:spcAft>
                <a:spcPts val="600"/>
              </a:spcAft>
            </a:pPr>
            <a:r>
              <a:rPr lang="cs-CZ" err="1"/>
              <a:t>The</a:t>
            </a:r>
            <a:r>
              <a:rPr lang="cs-CZ"/>
              <a:t> </a:t>
            </a:r>
            <a:r>
              <a:rPr lang="cs-CZ" err="1"/>
              <a:t>principle</a:t>
            </a:r>
            <a:r>
              <a:rPr lang="cs-CZ"/>
              <a:t> </a:t>
            </a:r>
            <a:r>
              <a:rPr lang="cs-CZ" err="1"/>
              <a:t>of</a:t>
            </a:r>
            <a:r>
              <a:rPr lang="cs-CZ"/>
              <a:t> </a:t>
            </a:r>
            <a:r>
              <a:rPr lang="cs-CZ" err="1"/>
              <a:t>self-determination</a:t>
            </a:r>
            <a:endParaRPr lang="cs-CZ"/>
          </a:p>
        </p:txBody>
      </p:sp>
      <p:pic>
        <p:nvPicPr>
          <p:cNvPr id="5" name="Zástupný symbol pro obsah 4" descr="WAG3ee74d_1_Deutschbohmenpropagace.jpg"/>
          <p:cNvPicPr>
            <a:picLocks noGrp="1" noChangeAspect="1"/>
          </p:cNvPicPr>
          <p:nvPr>
            <p:ph sz="half" idx="2"/>
          </p:nvPr>
        </p:nvPicPr>
        <p:blipFill>
          <a:blip r:embed="rId2" cstate="print"/>
          <a:stretch>
            <a:fillRect/>
          </a:stretch>
        </p:blipFill>
        <p:spPr>
          <a:xfrm>
            <a:off x="4648200" y="2808637"/>
            <a:ext cx="4038600" cy="2554414"/>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a:t>N</a:t>
            </a:r>
            <a:r>
              <a:rPr lang="cs-CZ" err="1"/>
              <a:t>ations</a:t>
            </a:r>
            <a:r>
              <a:rPr lang="cs-CZ"/>
              <a:t> and </a:t>
            </a:r>
            <a:r>
              <a:rPr lang="cs-CZ" err="1"/>
              <a:t>Nationalities</a:t>
            </a:r>
            <a:endParaRPr lang="en-US"/>
          </a:p>
        </p:txBody>
      </p:sp>
      <p:sp>
        <p:nvSpPr>
          <p:cNvPr id="3" name="Zástupný symbol pro obsah 2"/>
          <p:cNvSpPr>
            <a:spLocks noGrp="1"/>
          </p:cNvSpPr>
          <p:nvPr>
            <p:ph idx="1"/>
          </p:nvPr>
        </p:nvSpPr>
        <p:spPr/>
        <p:txBody>
          <a:bodyPr>
            <a:normAutofit lnSpcReduction="10000"/>
          </a:bodyPr>
          <a:lstStyle/>
          <a:p>
            <a:r>
              <a:rPr lang="en-US"/>
              <a:t>Czechs: 6,5 mil</a:t>
            </a:r>
            <a:r>
              <a:rPr lang="cs-CZ"/>
              <a:t>l</a:t>
            </a:r>
            <a:r>
              <a:rPr lang="en-US"/>
              <a:t>ion</a:t>
            </a:r>
          </a:p>
          <a:p>
            <a:r>
              <a:rPr lang="en-US"/>
              <a:t>Germans: 3,1 mil</a:t>
            </a:r>
            <a:r>
              <a:rPr lang="cs-CZ"/>
              <a:t>l</a:t>
            </a:r>
            <a:r>
              <a:rPr lang="en-US"/>
              <a:t>ion</a:t>
            </a:r>
          </a:p>
          <a:p>
            <a:r>
              <a:rPr lang="en-US" err="1"/>
              <a:t>Slov</a:t>
            </a:r>
            <a:r>
              <a:rPr lang="cs-CZ" err="1"/>
              <a:t>aks</a:t>
            </a:r>
            <a:r>
              <a:rPr lang="en-US"/>
              <a:t>: 2 mil</a:t>
            </a:r>
            <a:r>
              <a:rPr lang="cs-CZ"/>
              <a:t>l</a:t>
            </a:r>
            <a:r>
              <a:rPr lang="en-US"/>
              <a:t>ion</a:t>
            </a:r>
          </a:p>
          <a:p>
            <a:r>
              <a:rPr lang="cs-CZ" err="1"/>
              <a:t>Hungarians</a:t>
            </a:r>
            <a:r>
              <a:rPr lang="en-US"/>
              <a:t>: 750 </a:t>
            </a:r>
            <a:r>
              <a:rPr lang="cs-CZ" err="1"/>
              <a:t>thousand</a:t>
            </a:r>
            <a:endParaRPr lang="en-US"/>
          </a:p>
          <a:p>
            <a:r>
              <a:rPr lang="cs-CZ" err="1"/>
              <a:t>Ruthenians</a:t>
            </a:r>
            <a:r>
              <a:rPr lang="en-US"/>
              <a:t>: 460 </a:t>
            </a:r>
            <a:r>
              <a:rPr lang="cs-CZ" err="1"/>
              <a:t>thousand</a:t>
            </a:r>
            <a:endParaRPr lang="en-US"/>
          </a:p>
          <a:p>
            <a:r>
              <a:rPr lang="cs-CZ" err="1"/>
              <a:t>Jews</a:t>
            </a:r>
            <a:r>
              <a:rPr lang="en-US"/>
              <a:t>: 180 </a:t>
            </a:r>
            <a:r>
              <a:rPr lang="cs-CZ" err="1"/>
              <a:t>thousand</a:t>
            </a:r>
            <a:endParaRPr lang="en-US"/>
          </a:p>
          <a:p>
            <a:r>
              <a:rPr lang="en-US"/>
              <a:t>Pol</a:t>
            </a:r>
            <a:r>
              <a:rPr lang="cs-CZ"/>
              <a:t>es</a:t>
            </a:r>
            <a:r>
              <a:rPr lang="en-US"/>
              <a:t>: 75 </a:t>
            </a:r>
            <a:r>
              <a:rPr lang="cs-CZ" err="1"/>
              <a:t>thousand</a:t>
            </a:r>
            <a:endParaRPr lang="en-US"/>
          </a:p>
          <a:p>
            <a:endParaRPr lang="en-US"/>
          </a:p>
          <a:p>
            <a:r>
              <a:rPr lang="cs-CZ" err="1"/>
              <a:t>Newly</a:t>
            </a:r>
            <a:r>
              <a:rPr lang="cs-CZ"/>
              <a:t> </a:t>
            </a:r>
            <a:r>
              <a:rPr lang="cs-CZ" err="1"/>
              <a:t>created</a:t>
            </a:r>
            <a:r>
              <a:rPr lang="cs-CZ"/>
              <a:t> </a:t>
            </a:r>
            <a:r>
              <a:rPr lang="cs-CZ" err="1"/>
              <a:t>Czechoslovak</a:t>
            </a:r>
            <a:r>
              <a:rPr lang="cs-CZ"/>
              <a:t> </a:t>
            </a:r>
            <a:r>
              <a:rPr lang="cs-CZ" err="1"/>
              <a:t>nation</a:t>
            </a:r>
            <a:r>
              <a:rPr lang="en-US"/>
              <a:t>: 8,5 mil</a:t>
            </a:r>
            <a:r>
              <a:rPr lang="cs-CZ"/>
              <a:t>l</a:t>
            </a:r>
            <a:r>
              <a:rPr lang="en-US"/>
              <a:t>ion</a:t>
            </a:r>
            <a:r>
              <a:rPr lang="cs-CZ"/>
              <a:t> </a:t>
            </a:r>
            <a:r>
              <a:rPr lang="cs-CZ" err="1"/>
              <a:t>inhabitants</a:t>
            </a:r>
            <a:r>
              <a:rPr lang="en-US"/>
              <a:t>…</a:t>
            </a:r>
          </a:p>
          <a:p>
            <a:endParaRPr lang="cs-CZ"/>
          </a:p>
        </p:txBody>
      </p:sp>
    </p:spTree>
    <p:extLst>
      <p:ext uri="{BB962C8B-B14F-4D97-AF65-F5344CB8AC3E}">
        <p14:creationId xmlns:p14="http://schemas.microsoft.com/office/powerpoint/2010/main" val="76325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t>Politics</a:t>
            </a:r>
            <a:r>
              <a:rPr lang="cs-CZ" dirty="0"/>
              <a:t> and Public </a:t>
            </a:r>
            <a:r>
              <a:rPr lang="cs-CZ" dirty="0" err="1"/>
              <a:t>Space</a:t>
            </a:r>
            <a:endParaRPr lang="cs-CZ" dirty="0"/>
          </a:p>
        </p:txBody>
      </p:sp>
      <p:sp>
        <p:nvSpPr>
          <p:cNvPr id="3" name="Zástupný symbol pro obsah 2"/>
          <p:cNvSpPr>
            <a:spLocks noGrp="1"/>
          </p:cNvSpPr>
          <p:nvPr>
            <p:ph sz="half" idx="1"/>
          </p:nvPr>
        </p:nvSpPr>
        <p:spPr/>
        <p:txBody>
          <a:bodyPr vert="horz" lIns="91440" tIns="91440" rIns="91440" bIns="45720" rtlCol="0" anchor="t">
            <a:normAutofit fontScale="92500" lnSpcReduction="10000"/>
          </a:bodyPr>
          <a:lstStyle/>
          <a:p>
            <a:pPr marL="438785"/>
            <a:r>
              <a:rPr lang="en-US" dirty="0"/>
              <a:t>Parliament – House of Commons and Senate</a:t>
            </a:r>
            <a:endParaRPr lang="cs-CZ" dirty="0"/>
          </a:p>
          <a:p>
            <a:pPr marL="438785"/>
            <a:r>
              <a:rPr lang="en-US" dirty="0"/>
              <a:t>Multiple political parties – Czech hegemony</a:t>
            </a:r>
          </a:p>
          <a:p>
            <a:pPr marL="438785"/>
            <a:r>
              <a:rPr lang="en-US" dirty="0"/>
              <a:t>The “Five” system – agreement on basic matters outside parliament</a:t>
            </a:r>
          </a:p>
          <a:p>
            <a:pPr marL="438785"/>
            <a:r>
              <a:rPr lang="cs-CZ" dirty="0" err="1"/>
              <a:t>Bound</a:t>
            </a:r>
            <a:r>
              <a:rPr lang="cs-CZ" dirty="0"/>
              <a:t> list </a:t>
            </a:r>
            <a:r>
              <a:rPr lang="cs-CZ" dirty="0" err="1"/>
              <a:t>of</a:t>
            </a:r>
            <a:r>
              <a:rPr lang="cs-CZ" dirty="0"/>
              <a:t> </a:t>
            </a:r>
            <a:r>
              <a:rPr lang="cs-CZ" dirty="0" err="1"/>
              <a:t>candidates</a:t>
            </a:r>
            <a:r>
              <a:rPr lang="en-US" dirty="0"/>
              <a:t>…</a:t>
            </a:r>
          </a:p>
          <a:p>
            <a:pPr marL="438785"/>
            <a:r>
              <a:rPr lang="en-US" dirty="0"/>
              <a:t>Corruption</a:t>
            </a:r>
          </a:p>
          <a:p>
            <a:pPr marL="438785"/>
            <a:r>
              <a:rPr lang="en-US" dirty="0"/>
              <a:t>Ethnic friction…</a:t>
            </a:r>
          </a:p>
        </p:txBody>
      </p:sp>
      <p:pic>
        <p:nvPicPr>
          <p:cNvPr id="5" name="Zástupný symbol pro obsah 4" descr="praha-antonin-svehla-02.jpg"/>
          <p:cNvPicPr>
            <a:picLocks noGrp="1" noChangeAspect="1"/>
          </p:cNvPicPr>
          <p:nvPr>
            <p:ph sz="half" idx="2"/>
          </p:nvPr>
        </p:nvPicPr>
        <p:blipFill>
          <a:blip r:embed="rId2" cstate="print"/>
          <a:stretch>
            <a:fillRect/>
          </a:stretch>
        </p:blipFill>
        <p:spPr>
          <a:xfrm>
            <a:off x="5076056" y="1916832"/>
            <a:ext cx="3090664" cy="449551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anchor="ctr">
            <a:normAutofit/>
          </a:bodyPr>
          <a:lstStyle/>
          <a:p>
            <a:r>
              <a:rPr lang="cs-CZ" err="1"/>
              <a:t>Politics</a:t>
            </a:r>
            <a:r>
              <a:rPr lang="cs-CZ"/>
              <a:t> and Public Space</a:t>
            </a:r>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a:bodyPr>
          <a:lstStyle/>
          <a:p>
            <a:pPr marL="438785"/>
            <a:r>
              <a:rPr lang="cs-CZ" sz="2600"/>
              <a:t>Land reform</a:t>
            </a:r>
            <a:endParaRPr lang="cs-CZ"/>
          </a:p>
          <a:p>
            <a:pPr lvl="1"/>
            <a:r>
              <a:rPr lang="cs-CZ" sz="2600"/>
              <a:t>National character</a:t>
            </a:r>
          </a:p>
          <a:p>
            <a:pPr lvl="1"/>
            <a:r>
              <a:rPr lang="cs-CZ" sz="2600"/>
              <a:t>Use of history</a:t>
            </a:r>
          </a:p>
          <a:p>
            <a:pPr lvl="1"/>
            <a:r>
              <a:rPr lang="cs-CZ" sz="2600">
                <a:ea typeface="+mn-lt"/>
                <a:cs typeface="+mn-lt"/>
              </a:rPr>
              <a:t> 30 %</a:t>
            </a:r>
            <a:r>
              <a:rPr lang="cs-CZ" sz="2600"/>
              <a:t> </a:t>
            </a:r>
            <a:r>
              <a:rPr lang="cs-CZ" sz="2600" err="1"/>
              <a:t>change</a:t>
            </a:r>
            <a:r>
              <a:rPr lang="cs-CZ" sz="2600"/>
              <a:t> in </a:t>
            </a:r>
            <a:r>
              <a:rPr lang="cs-CZ" sz="2600" err="1"/>
              <a:t>land</a:t>
            </a:r>
            <a:r>
              <a:rPr lang="cs-CZ" sz="2600"/>
              <a:t> tenure</a:t>
            </a:r>
          </a:p>
          <a:p>
            <a:pPr lvl="1"/>
            <a:r>
              <a:rPr lang="cs-CZ" sz="2600"/>
              <a:t>Church</a:t>
            </a:r>
            <a:endParaRPr lang="cs-CZ"/>
          </a:p>
          <a:p>
            <a:pPr lvl="1"/>
            <a:r>
              <a:rPr lang="cs-CZ" sz="2600" dirty="0" err="1"/>
              <a:t>Criticism</a:t>
            </a:r>
            <a:r>
              <a:rPr lang="cs-CZ" sz="2600" dirty="0"/>
              <a:t> </a:t>
            </a:r>
            <a:r>
              <a:rPr lang="cs-CZ" sz="2600" dirty="0" err="1"/>
              <a:t>of</a:t>
            </a:r>
            <a:r>
              <a:rPr lang="cs-CZ" sz="2600" dirty="0"/>
              <a:t> </a:t>
            </a:r>
            <a:r>
              <a:rPr lang="cs-CZ" sz="2600"/>
              <a:t>Catholicism</a:t>
            </a:r>
          </a:p>
          <a:p>
            <a:pPr lvl="1"/>
            <a:r>
              <a:rPr lang="cs-CZ" sz="2600" dirty="0"/>
              <a:t>Establishment </a:t>
            </a:r>
            <a:r>
              <a:rPr lang="cs-CZ" sz="2600" dirty="0" err="1"/>
              <a:t>of</a:t>
            </a:r>
            <a:r>
              <a:rPr lang="cs-CZ" sz="2600" dirty="0"/>
              <a:t> </a:t>
            </a:r>
            <a:r>
              <a:rPr lang="cs-CZ" sz="2600" dirty="0" err="1"/>
              <a:t>the</a:t>
            </a:r>
            <a:r>
              <a:rPr lang="cs-CZ" sz="2600" dirty="0"/>
              <a:t> </a:t>
            </a:r>
            <a:r>
              <a:rPr lang="cs-CZ" sz="2600" dirty="0" err="1"/>
              <a:t>Czechoslovak</a:t>
            </a:r>
            <a:r>
              <a:rPr lang="cs-CZ" sz="2600" dirty="0"/>
              <a:t> </a:t>
            </a:r>
            <a:r>
              <a:rPr lang="cs-CZ" sz="2600"/>
              <a:t>Church</a:t>
            </a:r>
            <a:endParaRPr lang="cs-CZ" sz="2600" dirty="0"/>
          </a:p>
        </p:txBody>
      </p:sp>
      <p:pic>
        <p:nvPicPr>
          <p:cNvPr id="5" name="Zástupný symbol pro obsah 4" descr="novarepublika.cz_.jpg"/>
          <p:cNvPicPr>
            <a:picLocks noGrp="1" noChangeAspect="1"/>
          </p:cNvPicPr>
          <p:nvPr>
            <p:ph sz="half" idx="2"/>
          </p:nvPr>
        </p:nvPicPr>
        <p:blipFill>
          <a:blip r:embed="rId2" cstate="print"/>
          <a:stretch>
            <a:fillRect/>
          </a:stretch>
        </p:blipFill>
        <p:spPr>
          <a:xfrm>
            <a:off x="4648200" y="3136773"/>
            <a:ext cx="4038600" cy="1898142"/>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ea typeface="+mj-lt"/>
                <a:cs typeface="+mj-lt"/>
              </a:rPr>
              <a:t>Politics</a:t>
            </a:r>
            <a:r>
              <a:rPr lang="cs-CZ" dirty="0">
                <a:ea typeface="+mj-lt"/>
                <a:cs typeface="+mj-lt"/>
              </a:rPr>
              <a:t> and Public </a:t>
            </a:r>
            <a:r>
              <a:rPr lang="cs-CZ" dirty="0" err="1">
                <a:ea typeface="+mj-lt"/>
                <a:cs typeface="+mj-lt"/>
              </a:rPr>
              <a:t>Space</a:t>
            </a:r>
            <a:endParaRPr lang="cs-CZ" dirty="0" err="1"/>
          </a:p>
        </p:txBody>
      </p:sp>
      <p:pic>
        <p:nvPicPr>
          <p:cNvPr id="5" name="Zástupný symbol pro obsah 4" descr="StrahovZeny.jpg"/>
          <p:cNvPicPr>
            <a:picLocks noGrp="1" noChangeAspect="1"/>
          </p:cNvPicPr>
          <p:nvPr>
            <p:ph sz="half" idx="1"/>
          </p:nvPr>
        </p:nvPicPr>
        <p:blipFill rotWithShape="1">
          <a:blip r:embed="rId2" cstate="print"/>
          <a:srcRect l="5533" r="36166" b="2"/>
          <a:stretch/>
        </p:blipFill>
        <p:spPr>
          <a:xfrm>
            <a:off x="457200" y="1773936"/>
            <a:ext cx="4038600" cy="4623816"/>
          </a:xfrm>
          <a:noFill/>
        </p:spPr>
      </p:pic>
      <p:sp>
        <p:nvSpPr>
          <p:cNvPr id="3" name="Zástupný symbol pro obsah 2"/>
          <p:cNvSpPr>
            <a:spLocks noGrp="1"/>
          </p:cNvSpPr>
          <p:nvPr>
            <p:ph sz="half" idx="2"/>
          </p:nvPr>
        </p:nvSpPr>
        <p:spPr>
          <a:xfrm>
            <a:off x="4648200" y="1773936"/>
            <a:ext cx="4038600" cy="4623816"/>
          </a:xfrm>
        </p:spPr>
        <p:txBody>
          <a:bodyPr vert="horz" lIns="54864" tIns="91440" rIns="91440" bIns="45720" rtlCol="0" anchor="t">
            <a:normAutofit lnSpcReduction="10000"/>
          </a:bodyPr>
          <a:lstStyle/>
          <a:p>
            <a:pPr marL="438785"/>
            <a:r>
              <a:rPr lang="cs-CZ" sz="2600" dirty="0"/>
              <a:t>Public </a:t>
            </a:r>
            <a:r>
              <a:rPr lang="cs-CZ" sz="2600" dirty="0" err="1"/>
              <a:t>national</a:t>
            </a:r>
            <a:r>
              <a:rPr lang="cs-CZ" sz="2600" dirty="0"/>
              <a:t> </a:t>
            </a:r>
            <a:r>
              <a:rPr lang="cs-CZ" sz="2600" dirty="0" err="1"/>
              <a:t>festivities</a:t>
            </a:r>
          </a:p>
          <a:p>
            <a:pPr marL="438785"/>
            <a:r>
              <a:rPr lang="cs-CZ" sz="2600" dirty="0" err="1"/>
              <a:t>Celebrations</a:t>
            </a:r>
            <a:r>
              <a:rPr lang="cs-CZ" sz="2600" dirty="0"/>
              <a:t> </a:t>
            </a:r>
            <a:r>
              <a:rPr lang="cs-CZ" sz="2600" dirty="0" err="1"/>
              <a:t>of</a:t>
            </a:r>
            <a:r>
              <a:rPr lang="cs-CZ" sz="2600" dirty="0"/>
              <a:t> Hus in 1925</a:t>
            </a:r>
          </a:p>
          <a:p>
            <a:pPr marL="438785"/>
            <a:r>
              <a:rPr lang="cs-CZ" sz="2600" dirty="0"/>
              <a:t>St. </a:t>
            </a:r>
            <a:r>
              <a:rPr lang="cs-CZ" sz="2600" dirty="0" err="1"/>
              <a:t>Wenceslas</a:t>
            </a:r>
            <a:r>
              <a:rPr lang="cs-CZ" sz="2600" dirty="0"/>
              <a:t> Festival in 1929</a:t>
            </a:r>
          </a:p>
          <a:p>
            <a:pPr marL="438785"/>
            <a:r>
              <a:rPr lang="cs-CZ" sz="2600" dirty="0"/>
              <a:t>Sokol – </a:t>
            </a:r>
            <a:r>
              <a:rPr lang="cs-CZ" sz="2600" dirty="0" err="1"/>
              <a:t>all</a:t>
            </a:r>
            <a:r>
              <a:rPr lang="cs-CZ" sz="2600" dirty="0"/>
              <a:t>-Sokol </a:t>
            </a:r>
            <a:r>
              <a:rPr lang="cs-CZ" sz="2600" dirty="0" err="1"/>
              <a:t>get</a:t>
            </a:r>
            <a:r>
              <a:rPr lang="cs-CZ" sz="2600" dirty="0"/>
              <a:t> </a:t>
            </a:r>
            <a:r>
              <a:rPr lang="cs-CZ" sz="2600" dirty="0" err="1"/>
              <a:t>togethers</a:t>
            </a:r>
            <a:endParaRPr lang="cs-CZ" sz="2600" dirty="0"/>
          </a:p>
          <a:p>
            <a:pPr marL="438785"/>
            <a:r>
              <a:rPr lang="cs-CZ" sz="2600" dirty="0" err="1"/>
              <a:t>Celebrations</a:t>
            </a:r>
            <a:r>
              <a:rPr lang="cs-CZ" sz="2600" dirty="0"/>
              <a:t> </a:t>
            </a:r>
            <a:r>
              <a:rPr lang="cs-CZ" sz="2600" dirty="0" err="1"/>
              <a:t>of</a:t>
            </a:r>
            <a:r>
              <a:rPr lang="cs-CZ" sz="2600" dirty="0"/>
              <a:t> President </a:t>
            </a:r>
            <a:r>
              <a:rPr lang="cs-CZ" sz="2600" dirty="0" err="1"/>
              <a:t>Masaryk's</a:t>
            </a:r>
            <a:r>
              <a:rPr lang="cs-CZ" sz="2600" dirty="0"/>
              <a:t> </a:t>
            </a:r>
            <a:r>
              <a:rPr lang="cs-CZ" sz="2600" dirty="0" err="1"/>
              <a:t>birthday</a:t>
            </a:r>
            <a:endParaRPr lang="cs-CZ" sz="2600" dirty="0"/>
          </a:p>
          <a:p>
            <a:pPr marL="438785"/>
            <a:r>
              <a:rPr lang="cs-CZ" sz="2600" dirty="0" err="1"/>
              <a:t>National</a:t>
            </a:r>
            <a:r>
              <a:rPr lang="cs-CZ" sz="2600" dirty="0"/>
              <a:t> </a:t>
            </a:r>
            <a:r>
              <a:rPr lang="cs-CZ" sz="2600" dirty="0" err="1"/>
              <a:t>differences</a:t>
            </a:r>
            <a:endParaRPr lang="cs-CZ" sz="2600" dirty="0"/>
          </a:p>
          <a:p>
            <a:pPr lvl="1">
              <a:buClr>
                <a:srgbClr val="60B5CC"/>
              </a:buClr>
            </a:pPr>
            <a:r>
              <a:rPr lang="cs-CZ" sz="2600" dirty="0" err="1"/>
              <a:t>Slovaks</a:t>
            </a:r>
            <a:endParaRPr lang="cs-CZ"/>
          </a:p>
          <a:p>
            <a:pPr lvl="1"/>
            <a:r>
              <a:rPr lang="cs-CZ" sz="2600" dirty="0" err="1"/>
              <a:t>Germans</a:t>
            </a:r>
          </a:p>
          <a:p>
            <a:pPr lvl="1"/>
            <a:endParaRPr lang="cs-CZ"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ea typeface="+mj-lt"/>
                <a:cs typeface="+mj-lt"/>
              </a:rPr>
              <a:t>Politics</a:t>
            </a:r>
            <a:r>
              <a:rPr lang="cs-CZ" dirty="0">
                <a:ea typeface="+mj-lt"/>
                <a:cs typeface="+mj-lt"/>
              </a:rPr>
              <a:t> and Public </a:t>
            </a:r>
            <a:r>
              <a:rPr lang="cs-CZ" dirty="0" err="1">
                <a:ea typeface="+mj-lt"/>
                <a:cs typeface="+mj-lt"/>
              </a:rPr>
              <a:t>Space</a:t>
            </a:r>
            <a:endParaRPr lang="cs-CZ" dirty="0" err="1"/>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fontScale="92500"/>
          </a:bodyPr>
          <a:lstStyle/>
          <a:p>
            <a:pPr marL="438785">
              <a:spcAft>
                <a:spcPts val="600"/>
              </a:spcAft>
            </a:pPr>
            <a:r>
              <a:rPr lang="cs-CZ" dirty="0" err="1"/>
              <a:t>Communist</a:t>
            </a:r>
            <a:r>
              <a:rPr lang="cs-CZ" dirty="0"/>
              <a:t> Party – </a:t>
            </a:r>
            <a:r>
              <a:rPr lang="cs-CZ" dirty="0" err="1"/>
              <a:t>since</a:t>
            </a:r>
            <a:r>
              <a:rPr lang="cs-CZ" dirty="0"/>
              <a:t> 1921, </a:t>
            </a:r>
            <a:r>
              <a:rPr lang="cs-CZ" dirty="0" err="1"/>
              <a:t>radicalisation</a:t>
            </a:r>
            <a:r>
              <a:rPr lang="cs-CZ" dirty="0"/>
              <a:t> - MOSCOW</a:t>
            </a:r>
          </a:p>
          <a:p>
            <a:pPr marL="438785">
              <a:spcAft>
                <a:spcPts val="600"/>
              </a:spcAft>
            </a:pPr>
            <a:r>
              <a:rPr lang="cs-CZ" dirty="0" err="1"/>
              <a:t>Sudeten</a:t>
            </a:r>
            <a:r>
              <a:rPr lang="cs-CZ" dirty="0"/>
              <a:t> German Party – </a:t>
            </a:r>
            <a:r>
              <a:rPr lang="cs-CZ" dirty="0" err="1"/>
              <a:t>connection</a:t>
            </a:r>
            <a:r>
              <a:rPr lang="cs-CZ" dirty="0"/>
              <a:t> </a:t>
            </a:r>
            <a:r>
              <a:rPr lang="cs-CZ" dirty="0" err="1"/>
              <a:t>with</a:t>
            </a:r>
            <a:r>
              <a:rPr lang="cs-CZ" dirty="0"/>
              <a:t> </a:t>
            </a:r>
            <a:r>
              <a:rPr lang="cs-CZ" dirty="0" err="1"/>
              <a:t>the</a:t>
            </a:r>
            <a:r>
              <a:rPr lang="cs-CZ" dirty="0"/>
              <a:t> </a:t>
            </a:r>
            <a:r>
              <a:rPr lang="cs-CZ" dirty="0" err="1"/>
              <a:t>Nazis</a:t>
            </a:r>
            <a:r>
              <a:rPr lang="cs-CZ" dirty="0"/>
              <a:t>, </a:t>
            </a:r>
            <a:r>
              <a:rPr lang="cs-CZ" dirty="0" err="1"/>
              <a:t>elections</a:t>
            </a:r>
            <a:r>
              <a:rPr lang="cs-CZ" dirty="0"/>
              <a:t> in 1935 - BERLÍN</a:t>
            </a:r>
          </a:p>
          <a:p>
            <a:pPr marL="438785">
              <a:spcAft>
                <a:spcPts val="600"/>
              </a:spcAft>
            </a:pPr>
            <a:r>
              <a:rPr lang="cs-CZ" dirty="0" err="1">
                <a:ea typeface="+mn-lt"/>
                <a:cs typeface="+mn-lt"/>
              </a:rPr>
              <a:t>Hlinka's</a:t>
            </a:r>
            <a:r>
              <a:rPr lang="cs-CZ" dirty="0">
                <a:ea typeface="+mn-lt"/>
                <a:cs typeface="+mn-lt"/>
              </a:rPr>
              <a:t> </a:t>
            </a:r>
            <a:r>
              <a:rPr lang="cs-CZ" dirty="0" err="1">
                <a:ea typeface="+mn-lt"/>
                <a:cs typeface="+mn-lt"/>
              </a:rPr>
              <a:t>Slovak</a:t>
            </a:r>
            <a:r>
              <a:rPr lang="cs-CZ" dirty="0">
                <a:ea typeface="+mn-lt"/>
                <a:cs typeface="+mn-lt"/>
              </a:rPr>
              <a:t> </a:t>
            </a:r>
            <a:r>
              <a:rPr lang="cs-CZ" dirty="0" err="1">
                <a:ea typeface="+mn-lt"/>
                <a:cs typeface="+mn-lt"/>
              </a:rPr>
              <a:t>People's</a:t>
            </a:r>
            <a:r>
              <a:rPr lang="cs-CZ" dirty="0">
                <a:ea typeface="+mn-lt"/>
                <a:cs typeface="+mn-lt"/>
              </a:rPr>
              <a:t> Party</a:t>
            </a:r>
            <a:r>
              <a:rPr lang="cs-CZ" dirty="0"/>
              <a:t> – </a:t>
            </a:r>
            <a:r>
              <a:rPr lang="cs-CZ" dirty="0" err="1"/>
              <a:t>Slovak</a:t>
            </a:r>
            <a:r>
              <a:rPr lang="cs-CZ" dirty="0"/>
              <a:t> </a:t>
            </a:r>
            <a:r>
              <a:rPr lang="cs-CZ" dirty="0" err="1"/>
              <a:t>desire</a:t>
            </a:r>
            <a:r>
              <a:rPr lang="cs-CZ" dirty="0"/>
              <a:t> </a:t>
            </a:r>
            <a:r>
              <a:rPr lang="cs-CZ" dirty="0" err="1"/>
              <a:t>for</a:t>
            </a:r>
            <a:r>
              <a:rPr lang="cs-CZ" dirty="0"/>
              <a:t> </a:t>
            </a:r>
            <a:r>
              <a:rPr lang="cs-CZ" dirty="0" err="1"/>
              <a:t>independence</a:t>
            </a:r>
            <a:endParaRPr lang="cs-CZ" dirty="0"/>
          </a:p>
        </p:txBody>
      </p:sp>
      <p:pic>
        <p:nvPicPr>
          <p:cNvPr id="5" name="Zástupný symbol pro obsah 4" descr="OGO3f639e_marta3.jpg"/>
          <p:cNvPicPr>
            <a:picLocks noGrp="1" noChangeAspect="1"/>
          </p:cNvPicPr>
          <p:nvPr>
            <p:ph sz="half" idx="2"/>
          </p:nvPr>
        </p:nvPicPr>
        <p:blipFill rotWithShape="1">
          <a:blip r:embed="rId2" cstate="print"/>
          <a:srcRect l="16582" r="27083" b="1"/>
          <a:stretch/>
        </p:blipFill>
        <p:spPr>
          <a:xfrm>
            <a:off x="4648200" y="1773936"/>
            <a:ext cx="4038600" cy="4623816"/>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t>Culture</a:t>
            </a:r>
          </a:p>
        </p:txBody>
      </p:sp>
      <p:sp>
        <p:nvSpPr>
          <p:cNvPr id="3" name="Zástupný symbol pro obsah 2"/>
          <p:cNvSpPr>
            <a:spLocks noGrp="1"/>
          </p:cNvSpPr>
          <p:nvPr>
            <p:ph sz="half" idx="1"/>
          </p:nvPr>
        </p:nvSpPr>
        <p:spPr/>
        <p:txBody>
          <a:bodyPr vert="horz" lIns="91440" tIns="91440" rIns="91440" bIns="45720" rtlCol="0" anchor="t">
            <a:normAutofit lnSpcReduction="10000"/>
          </a:bodyPr>
          <a:lstStyle/>
          <a:p>
            <a:pPr marL="438785"/>
            <a:r>
              <a:rPr lang="cs-CZ" dirty="0" err="1"/>
              <a:t>The</a:t>
            </a:r>
            <a:r>
              <a:rPr lang="cs-CZ" dirty="0"/>
              <a:t> boom </a:t>
            </a:r>
            <a:r>
              <a:rPr lang="cs-CZ" dirty="0" err="1"/>
              <a:t>of</a:t>
            </a:r>
            <a:r>
              <a:rPr lang="cs-CZ" dirty="0"/>
              <a:t> art, </a:t>
            </a:r>
            <a:r>
              <a:rPr lang="cs-CZ" dirty="0" err="1"/>
              <a:t>literature</a:t>
            </a:r>
            <a:r>
              <a:rPr lang="cs-CZ" dirty="0"/>
              <a:t>, </a:t>
            </a:r>
            <a:r>
              <a:rPr lang="cs-CZ" dirty="0" err="1"/>
              <a:t>architecture</a:t>
            </a:r>
            <a:r>
              <a:rPr lang="cs-CZ" dirty="0"/>
              <a:t>, </a:t>
            </a:r>
            <a:r>
              <a:rPr lang="cs-CZ" dirty="0" err="1"/>
              <a:t>sculpture</a:t>
            </a:r>
            <a:r>
              <a:rPr lang="cs-CZ" dirty="0"/>
              <a:t>, </a:t>
            </a:r>
            <a:r>
              <a:rPr lang="cs-CZ" dirty="0" err="1"/>
              <a:t>journalism</a:t>
            </a:r>
            <a:r>
              <a:rPr lang="cs-CZ" dirty="0"/>
              <a:t>, </a:t>
            </a:r>
            <a:r>
              <a:rPr lang="cs-CZ" dirty="0" err="1"/>
              <a:t>theatre</a:t>
            </a:r>
            <a:r>
              <a:rPr lang="cs-CZ" dirty="0"/>
              <a:t>, film, design</a:t>
            </a:r>
          </a:p>
          <a:p>
            <a:pPr marL="438785"/>
            <a:r>
              <a:rPr lang="cs-CZ" dirty="0" err="1"/>
              <a:t>Orientation</a:t>
            </a:r>
            <a:r>
              <a:rPr lang="cs-CZ" dirty="0"/>
              <a:t> </a:t>
            </a:r>
            <a:r>
              <a:rPr lang="cs-CZ" dirty="0" err="1"/>
              <a:t>of</a:t>
            </a:r>
            <a:r>
              <a:rPr lang="cs-CZ" dirty="0"/>
              <a:t> </a:t>
            </a:r>
            <a:r>
              <a:rPr lang="cs-CZ" dirty="0" err="1"/>
              <a:t>the</a:t>
            </a:r>
            <a:r>
              <a:rPr lang="cs-CZ" dirty="0"/>
              <a:t> </a:t>
            </a:r>
            <a:r>
              <a:rPr lang="cs-CZ" dirty="0" err="1"/>
              <a:t>culture</a:t>
            </a:r>
            <a:r>
              <a:rPr lang="cs-CZ" dirty="0"/>
              <a:t> </a:t>
            </a:r>
            <a:r>
              <a:rPr lang="cs-CZ" dirty="0" err="1"/>
              <a:t>towards</a:t>
            </a:r>
            <a:r>
              <a:rPr lang="cs-CZ" dirty="0"/>
              <a:t> France</a:t>
            </a:r>
          </a:p>
          <a:p>
            <a:pPr marL="438785"/>
            <a:r>
              <a:rPr lang="cs-CZ" dirty="0" err="1"/>
              <a:t>Participating</a:t>
            </a:r>
            <a:r>
              <a:rPr lang="cs-CZ" dirty="0"/>
              <a:t> in </a:t>
            </a:r>
            <a:r>
              <a:rPr lang="cs-CZ" dirty="0" err="1"/>
              <a:t>the</a:t>
            </a:r>
            <a:r>
              <a:rPr lang="cs-CZ" dirty="0"/>
              <a:t> </a:t>
            </a:r>
            <a:r>
              <a:rPr lang="cs-CZ" dirty="0" err="1"/>
              <a:t>world</a:t>
            </a:r>
            <a:r>
              <a:rPr lang="cs-CZ" dirty="0"/>
              <a:t> </a:t>
            </a:r>
            <a:r>
              <a:rPr lang="cs-CZ" dirty="0" err="1"/>
              <a:t>exhibitions</a:t>
            </a:r>
            <a:r>
              <a:rPr lang="cs-CZ" dirty="0"/>
              <a:t> – </a:t>
            </a:r>
            <a:r>
              <a:rPr lang="cs-CZ" dirty="0" err="1"/>
              <a:t>success</a:t>
            </a:r>
            <a:r>
              <a:rPr lang="cs-CZ" dirty="0"/>
              <a:t> in 1937</a:t>
            </a:r>
          </a:p>
          <a:p>
            <a:pPr marL="438785"/>
            <a:r>
              <a:rPr lang="cs-CZ" dirty="0" err="1"/>
              <a:t>Radio</a:t>
            </a:r>
            <a:r>
              <a:rPr lang="cs-CZ" dirty="0"/>
              <a:t> </a:t>
            </a:r>
            <a:r>
              <a:rPr lang="cs-CZ" dirty="0" err="1"/>
              <a:t>broadcasting</a:t>
            </a:r>
            <a:r>
              <a:rPr lang="cs-CZ" dirty="0"/>
              <a:t> </a:t>
            </a:r>
            <a:r>
              <a:rPr lang="cs-CZ" dirty="0" err="1"/>
              <a:t>from</a:t>
            </a:r>
            <a:r>
              <a:rPr lang="cs-CZ" dirty="0"/>
              <a:t> 1923</a:t>
            </a:r>
          </a:p>
        </p:txBody>
      </p:sp>
      <p:pic>
        <p:nvPicPr>
          <p:cNvPr id="5" name="Zástupný symbol pro obsah 4" descr="capek-masaryk.jpg"/>
          <p:cNvPicPr>
            <a:picLocks noGrp="1" noChangeAspect="1"/>
          </p:cNvPicPr>
          <p:nvPr>
            <p:ph sz="half" idx="2"/>
          </p:nvPr>
        </p:nvPicPr>
        <p:blipFill>
          <a:blip r:embed="rId2" cstate="print"/>
          <a:stretch>
            <a:fillRect/>
          </a:stretch>
        </p:blipFill>
        <p:spPr>
          <a:xfrm>
            <a:off x="5148064" y="4725144"/>
            <a:ext cx="2952328" cy="1845205"/>
          </a:xfrm>
        </p:spPr>
      </p:pic>
      <p:pic>
        <p:nvPicPr>
          <p:cNvPr id="1026" name="Picture 2" descr="C:\Users\stehlikmi\Documents\169L14122_7SR5R.jpg"/>
          <p:cNvPicPr>
            <a:picLocks noChangeAspect="1" noChangeArrowheads="1"/>
          </p:cNvPicPr>
          <p:nvPr/>
        </p:nvPicPr>
        <p:blipFill>
          <a:blip r:embed="rId3" cstate="print"/>
          <a:srcRect/>
          <a:stretch>
            <a:fillRect/>
          </a:stretch>
        </p:blipFill>
        <p:spPr bwMode="auto">
          <a:xfrm>
            <a:off x="5076056" y="1916832"/>
            <a:ext cx="3546254" cy="228733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t>Architecture</a:t>
            </a:r>
            <a:r>
              <a:rPr lang="cs-CZ" dirty="0"/>
              <a:t> in </a:t>
            </a:r>
            <a:r>
              <a:rPr lang="cs-CZ" dirty="0" err="1"/>
              <a:t>the</a:t>
            </a:r>
            <a:r>
              <a:rPr lang="cs-CZ" dirty="0"/>
              <a:t> </a:t>
            </a:r>
            <a:r>
              <a:rPr lang="cs-CZ" dirty="0" err="1"/>
              <a:t>First</a:t>
            </a:r>
            <a:r>
              <a:rPr lang="cs-CZ" dirty="0"/>
              <a:t> Republic</a:t>
            </a:r>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a:bodyPr>
          <a:lstStyle/>
          <a:p>
            <a:pPr marL="438785"/>
            <a:r>
              <a:rPr lang="en-US" dirty="0"/>
              <a:t>Jan </a:t>
            </a:r>
            <a:r>
              <a:rPr lang="en-US" dirty="0" err="1"/>
              <a:t>Kotěra</a:t>
            </a:r>
            <a:endParaRPr lang="en-US" dirty="0"/>
          </a:p>
          <a:p>
            <a:pPr marL="438785"/>
            <a:r>
              <a:rPr lang="en-US" dirty="0"/>
              <a:t>Josef </a:t>
            </a:r>
            <a:r>
              <a:rPr lang="en-US" dirty="0" err="1"/>
              <a:t>Gočár</a:t>
            </a:r>
            <a:endParaRPr lang="en-US" dirty="0"/>
          </a:p>
          <a:p>
            <a:pPr marL="438785"/>
            <a:r>
              <a:rPr lang="en-US" dirty="0"/>
              <a:t>Jan </a:t>
            </a:r>
            <a:r>
              <a:rPr lang="en-US" dirty="0" err="1"/>
              <a:t>Zázvorka</a:t>
            </a:r>
            <a:endParaRPr lang="en-US" dirty="0"/>
          </a:p>
          <a:p>
            <a:pPr marL="438785"/>
            <a:r>
              <a:rPr lang="en-US" dirty="0"/>
              <a:t>Josip </a:t>
            </a:r>
            <a:r>
              <a:rPr lang="en-US" dirty="0" err="1"/>
              <a:t>Plečnik</a:t>
            </a:r>
            <a:r>
              <a:rPr lang="en-US" dirty="0"/>
              <a:t> – Prague Castle</a:t>
            </a:r>
          </a:p>
          <a:p>
            <a:pPr marL="438785"/>
            <a:endParaRPr lang="en-US" dirty="0"/>
          </a:p>
          <a:p>
            <a:pPr marL="438785"/>
            <a:r>
              <a:rPr lang="en-US" dirty="0"/>
              <a:t>Monuments of the Republic</a:t>
            </a:r>
          </a:p>
          <a:p>
            <a:pPr lvl="1"/>
            <a:r>
              <a:rPr lang="en-US" sz="2800" dirty="0" err="1"/>
              <a:t>Bradlo</a:t>
            </a:r>
            <a:r>
              <a:rPr lang="en-US" sz="2800" dirty="0"/>
              <a:t> Hill – </a:t>
            </a:r>
            <a:r>
              <a:rPr lang="en-US" sz="2800" dirty="0" err="1"/>
              <a:t>Štefánik</a:t>
            </a:r>
            <a:endParaRPr lang="en-US" sz="2800" dirty="0"/>
          </a:p>
          <a:p>
            <a:pPr lvl="1"/>
            <a:r>
              <a:rPr lang="en-US" sz="2800" dirty="0"/>
              <a:t>Memorial of </a:t>
            </a:r>
            <a:r>
              <a:rPr lang="en-US" sz="2800" dirty="0" err="1"/>
              <a:t>Vítkov</a:t>
            </a:r>
            <a:endParaRPr lang="en-US" sz="2800" dirty="0"/>
          </a:p>
        </p:txBody>
      </p:sp>
      <p:pic>
        <p:nvPicPr>
          <p:cNvPr id="5" name="Zástupný symbol pro obsah 4" descr="558.jpg"/>
          <p:cNvPicPr>
            <a:picLocks noGrp="1" noChangeAspect="1"/>
          </p:cNvPicPr>
          <p:nvPr>
            <p:ph sz="half" idx="2"/>
          </p:nvPr>
        </p:nvPicPr>
        <p:blipFill rotWithShape="1">
          <a:blip r:embed="rId2" cstate="print"/>
          <a:srcRect l="15776" r="19370" b="-3"/>
          <a:stretch/>
        </p:blipFill>
        <p:spPr>
          <a:xfrm>
            <a:off x="4648200" y="1773936"/>
            <a:ext cx="4038600" cy="4623816"/>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a:t>Free Time</a:t>
            </a:r>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a:bodyPr>
          <a:lstStyle/>
          <a:p>
            <a:pPr marL="438785"/>
            <a:r>
              <a:rPr lang="en-US" dirty="0"/>
              <a:t>Spa</a:t>
            </a:r>
          </a:p>
          <a:p>
            <a:pPr marL="438785"/>
            <a:r>
              <a:rPr lang="en-US" dirty="0"/>
              <a:t>Mountains – Slovakia</a:t>
            </a:r>
          </a:p>
          <a:p>
            <a:pPr marL="438785"/>
            <a:r>
              <a:rPr lang="en-US" dirty="0"/>
              <a:t>Sport</a:t>
            </a:r>
          </a:p>
          <a:p>
            <a:pPr lvl="1"/>
            <a:r>
              <a:rPr lang="en-US" sz="2800" dirty="0"/>
              <a:t>Athletics</a:t>
            </a:r>
          </a:p>
          <a:p>
            <a:pPr marL="996315" lvl="2"/>
            <a:r>
              <a:rPr lang="en-US" sz="2800" dirty="0"/>
              <a:t>OLYMPIC GAMES</a:t>
            </a:r>
          </a:p>
          <a:p>
            <a:pPr lvl="1"/>
            <a:r>
              <a:rPr lang="en-US" sz="2800" dirty="0"/>
              <a:t>Football</a:t>
            </a:r>
          </a:p>
          <a:p>
            <a:pPr marL="996315" lvl="2"/>
            <a:r>
              <a:rPr lang="en-US" sz="2800" dirty="0"/>
              <a:t>1934</a:t>
            </a:r>
          </a:p>
          <a:p>
            <a:pPr lvl="1"/>
            <a:r>
              <a:rPr lang="en-US" sz="2800" dirty="0"/>
              <a:t>Hockey</a:t>
            </a:r>
          </a:p>
          <a:p>
            <a:pPr lvl="1">
              <a:buNone/>
            </a:pPr>
            <a:endParaRPr lang="cs-CZ" sz="2800" dirty="0"/>
          </a:p>
        </p:txBody>
      </p:sp>
      <p:pic>
        <p:nvPicPr>
          <p:cNvPr id="5" name="Zástupný symbol pro obsah 4" descr="91596.jpg"/>
          <p:cNvPicPr>
            <a:picLocks noGrp="1" noChangeAspect="1"/>
          </p:cNvPicPr>
          <p:nvPr>
            <p:ph sz="half" idx="2"/>
          </p:nvPr>
        </p:nvPicPr>
        <p:blipFill rotWithShape="1">
          <a:blip r:embed="rId2" cstate="print"/>
          <a:srcRect l="30839" r="19593" b="-1"/>
          <a:stretch/>
        </p:blipFill>
        <p:spPr>
          <a:xfrm>
            <a:off x="4648200" y="1773936"/>
            <a:ext cx="4038600" cy="4623816"/>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fontScale="90000"/>
            <a:scene3d>
              <a:camera prst="orthographicFront"/>
              <a:lightRig rig="threePt" dir="t">
                <a:rot lat="0" lon="0" rev="4800000"/>
              </a:lightRig>
            </a:scene3d>
            <a:sp3d prstMaterial="matte">
              <a:bevelT w="50800" h="10160"/>
            </a:sp3d>
          </a:bodyPr>
          <a:lstStyle/>
          <a:p>
            <a:r>
              <a:rPr lang="en-GB"/>
              <a:t>Europe and the World 1914–1918</a:t>
            </a:r>
          </a:p>
        </p:txBody>
      </p:sp>
      <p:pic>
        <p:nvPicPr>
          <p:cNvPr id="4" name="Zástupný symbol pro obsah 3" descr="29754625c6_103803163_o2.jpg"/>
          <p:cNvPicPr>
            <a:picLocks noGrp="1" noChangeAspect="1"/>
          </p:cNvPicPr>
          <p:nvPr>
            <p:ph sz="half" idx="1"/>
          </p:nvPr>
        </p:nvPicPr>
        <p:blipFill>
          <a:blip r:embed="rId2" cstate="print"/>
          <a:stretch>
            <a:fillRect/>
          </a:stretch>
        </p:blipFill>
        <p:spPr>
          <a:xfrm>
            <a:off x="457200" y="2566804"/>
            <a:ext cx="4038600" cy="3037254"/>
          </a:xfrm>
        </p:spPr>
      </p:pic>
      <p:sp>
        <p:nvSpPr>
          <p:cNvPr id="3" name="Zástupný obsah 2">
            <a:extLst>
              <a:ext uri="{FF2B5EF4-FFF2-40B4-BE49-F238E27FC236}">
                <a16:creationId xmlns:a16="http://schemas.microsoft.com/office/drawing/2014/main" id="{4E9355EB-1BB5-1E12-63EB-EC3549315DC5}"/>
              </a:ext>
            </a:extLst>
          </p:cNvPr>
          <p:cNvSpPr>
            <a:spLocks noGrp="1"/>
          </p:cNvSpPr>
          <p:nvPr>
            <p:ph sz="half" idx="2"/>
          </p:nvPr>
        </p:nvSpPr>
        <p:spPr/>
        <p:txBody>
          <a:bodyPr vert="horz" lIns="54864" tIns="91440" rIns="91440" bIns="45720" rtlCol="0" anchor="t">
            <a:normAutofit/>
          </a:bodyPr>
          <a:lstStyle/>
          <a:p>
            <a:pPr marL="438785"/>
            <a:r>
              <a:rPr lang="en-GB"/>
              <a:t>The old monarchies</a:t>
            </a:r>
          </a:p>
          <a:p>
            <a:pPr marL="438785"/>
            <a:r>
              <a:rPr lang="en-GB"/>
              <a:t>Balance of powers</a:t>
            </a:r>
          </a:p>
          <a:p>
            <a:pPr marL="438785"/>
            <a:r>
              <a:rPr lang="en-GB"/>
              <a:t>Ambitions of nations</a:t>
            </a:r>
          </a:p>
          <a:p>
            <a:pPr marL="438785"/>
            <a:r>
              <a:rPr lang="en-GB"/>
              <a:t>Stability?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t>Economics</a:t>
            </a:r>
          </a:p>
        </p:txBody>
      </p:sp>
      <p:sp>
        <p:nvSpPr>
          <p:cNvPr id="3" name="Zástupný symbol pro obsah 2"/>
          <p:cNvSpPr>
            <a:spLocks noGrp="1"/>
          </p:cNvSpPr>
          <p:nvPr>
            <p:ph sz="half" idx="1"/>
          </p:nvPr>
        </p:nvSpPr>
        <p:spPr>
          <a:xfrm>
            <a:off x="251520" y="1773936"/>
            <a:ext cx="4244280" cy="4895424"/>
          </a:xfrm>
        </p:spPr>
        <p:txBody>
          <a:bodyPr vert="horz" lIns="91440" tIns="91440" rIns="91440" bIns="45720" rtlCol="0" anchor="t">
            <a:normAutofit fontScale="92500" lnSpcReduction="10000"/>
          </a:bodyPr>
          <a:lstStyle/>
          <a:p>
            <a:pPr marL="438785"/>
            <a:r>
              <a:rPr lang="en-US" dirty="0"/>
              <a:t>Crisis after 1918 – Alois </a:t>
            </a:r>
            <a:r>
              <a:rPr lang="en-US" dirty="0" err="1"/>
              <a:t>Rašín</a:t>
            </a:r>
            <a:r>
              <a:rPr lang="en-US" dirty="0"/>
              <a:t>, currency separation, strengthening of currency, new markets</a:t>
            </a:r>
          </a:p>
          <a:p>
            <a:pPr marL="438785"/>
            <a:r>
              <a:rPr lang="en-US" dirty="0"/>
              <a:t>Land reform</a:t>
            </a:r>
          </a:p>
          <a:p>
            <a:pPr marL="438785"/>
            <a:r>
              <a:rPr lang="en-US" dirty="0"/>
              <a:t>Economic development – engineering, trade, export, transport</a:t>
            </a:r>
          </a:p>
          <a:p>
            <a:pPr marL="438785"/>
            <a:r>
              <a:rPr lang="en-US" dirty="0"/>
              <a:t>Škoda in Pilsen, Bata in Zlín, Zbrojovka in Brno</a:t>
            </a:r>
          </a:p>
          <a:p>
            <a:pPr marL="438785"/>
            <a:r>
              <a:rPr lang="en-US" dirty="0"/>
              <a:t>Crisis of 1929-1933</a:t>
            </a:r>
          </a:p>
          <a:p>
            <a:pPr marL="438785"/>
            <a:r>
              <a:rPr lang="en-US" dirty="0"/>
              <a:t>Political crisis resulting from the economic crisis</a:t>
            </a:r>
          </a:p>
        </p:txBody>
      </p:sp>
      <p:pic>
        <p:nvPicPr>
          <p:cNvPr id="5" name="Zástupný symbol pro obsah 4" descr="Alois_Rašín.jpg"/>
          <p:cNvPicPr>
            <a:picLocks noGrp="1" noChangeAspect="1"/>
          </p:cNvPicPr>
          <p:nvPr>
            <p:ph sz="half" idx="2"/>
          </p:nvPr>
        </p:nvPicPr>
        <p:blipFill>
          <a:blip r:embed="rId2" cstate="print"/>
          <a:stretch>
            <a:fillRect/>
          </a:stretch>
        </p:blipFill>
        <p:spPr>
          <a:xfrm>
            <a:off x="4644008" y="1772816"/>
            <a:ext cx="1738709" cy="2373806"/>
          </a:xfrm>
        </p:spPr>
      </p:pic>
      <p:pic>
        <p:nvPicPr>
          <p:cNvPr id="2050" name="Picture 2" descr="C:\Users\stehlikmi\Documents\Tomáš-Baťa-st2.jpg"/>
          <p:cNvPicPr>
            <a:picLocks noChangeAspect="1" noChangeArrowheads="1"/>
          </p:cNvPicPr>
          <p:nvPr/>
        </p:nvPicPr>
        <p:blipFill>
          <a:blip r:embed="rId3" cstate="print"/>
          <a:srcRect/>
          <a:stretch>
            <a:fillRect/>
          </a:stretch>
        </p:blipFill>
        <p:spPr bwMode="auto">
          <a:xfrm>
            <a:off x="6660232" y="2132856"/>
            <a:ext cx="1953226" cy="2520280"/>
          </a:xfrm>
          <a:prstGeom prst="rect">
            <a:avLst/>
          </a:prstGeom>
          <a:noFill/>
        </p:spPr>
      </p:pic>
      <p:pic>
        <p:nvPicPr>
          <p:cNvPr id="2051" name="Picture 3" descr="C:\Users\stehlikmi\Documents\ERP64756d_02_Slovenska_strela.jpg"/>
          <p:cNvPicPr>
            <a:picLocks noChangeAspect="1" noChangeArrowheads="1"/>
          </p:cNvPicPr>
          <p:nvPr/>
        </p:nvPicPr>
        <p:blipFill>
          <a:blip r:embed="rId4" cstate="print"/>
          <a:srcRect/>
          <a:stretch>
            <a:fillRect/>
          </a:stretch>
        </p:blipFill>
        <p:spPr bwMode="auto">
          <a:xfrm>
            <a:off x="5004048" y="4509120"/>
            <a:ext cx="3024336" cy="20306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a:t>International Status</a:t>
            </a:r>
          </a:p>
        </p:txBody>
      </p:sp>
      <p:sp>
        <p:nvSpPr>
          <p:cNvPr id="3" name="Zástupný symbol pro obsah 2"/>
          <p:cNvSpPr>
            <a:spLocks noGrp="1"/>
          </p:cNvSpPr>
          <p:nvPr>
            <p:ph sz="half" idx="1"/>
          </p:nvPr>
        </p:nvSpPr>
        <p:spPr>
          <a:xfrm>
            <a:off x="251520" y="1773936"/>
            <a:ext cx="4244280" cy="4895424"/>
          </a:xfrm>
        </p:spPr>
        <p:txBody>
          <a:bodyPr vert="horz" lIns="91440" tIns="91440" rIns="91440" bIns="45720" rtlCol="0" anchor="t">
            <a:normAutofit fontScale="92500" lnSpcReduction="10000"/>
          </a:bodyPr>
          <a:lstStyle/>
          <a:p>
            <a:pPr marL="438785"/>
            <a:r>
              <a:rPr lang="en-US" dirty="0"/>
              <a:t>Versailles system</a:t>
            </a:r>
          </a:p>
          <a:p>
            <a:pPr lvl="1"/>
            <a:r>
              <a:rPr lang="en-US" dirty="0"/>
              <a:t>Saint Germain, 1919</a:t>
            </a:r>
          </a:p>
          <a:p>
            <a:pPr lvl="1"/>
            <a:r>
              <a:rPr lang="en-US" dirty="0"/>
              <a:t>Trianon, 1920</a:t>
            </a:r>
          </a:p>
          <a:p>
            <a:pPr marL="438785"/>
            <a:r>
              <a:rPr lang="en-US" dirty="0"/>
              <a:t>ALLIES: France, Great Britain</a:t>
            </a:r>
          </a:p>
          <a:p>
            <a:pPr marL="438785"/>
            <a:r>
              <a:rPr lang="en-US" dirty="0"/>
              <a:t>ALLIES IN THE REGION: Little Entente – Romania/Yugoslavia</a:t>
            </a:r>
          </a:p>
          <a:p>
            <a:pPr marL="438785"/>
            <a:r>
              <a:rPr lang="en-US" dirty="0"/>
              <a:t>ENNEMIES: Hungary, Germany</a:t>
            </a:r>
          </a:p>
          <a:p>
            <a:pPr marL="438785"/>
            <a:r>
              <a:rPr lang="en-US" dirty="0"/>
              <a:t>Role of the USSR…</a:t>
            </a:r>
          </a:p>
          <a:p>
            <a:pPr marL="438785"/>
            <a:r>
              <a:rPr lang="en-US" dirty="0"/>
              <a:t>Tensions: Poland</a:t>
            </a:r>
          </a:p>
          <a:p>
            <a:pPr marL="438785"/>
            <a:endParaRPr lang="cs-CZ" dirty="0"/>
          </a:p>
        </p:txBody>
      </p:sp>
      <p:pic>
        <p:nvPicPr>
          <p:cNvPr id="5" name="Zástupný symbol pro obsah 4" descr="800x800_csr_1934.jpg"/>
          <p:cNvPicPr>
            <a:picLocks noGrp="1" noChangeAspect="1"/>
          </p:cNvPicPr>
          <p:nvPr>
            <p:ph sz="half" idx="2"/>
          </p:nvPr>
        </p:nvPicPr>
        <p:blipFill>
          <a:blip r:embed="rId2" cstate="print"/>
          <a:stretch>
            <a:fillRect/>
          </a:stretch>
        </p:blipFill>
        <p:spPr>
          <a:xfrm>
            <a:off x="4716016" y="4437112"/>
            <a:ext cx="4038600" cy="1857756"/>
          </a:xfrm>
        </p:spPr>
      </p:pic>
      <p:pic>
        <p:nvPicPr>
          <p:cNvPr id="3074" name="Picture 2" descr="C:\Users\stehlikmi\Documents\Dignitaries_gathering_in_the_Hall_of_Mirrors_at_the_Palace_of_Versailles_France_to_sign_the_Treaty_of_Versailles.jpg"/>
          <p:cNvPicPr>
            <a:picLocks noChangeAspect="1" noChangeArrowheads="1"/>
          </p:cNvPicPr>
          <p:nvPr/>
        </p:nvPicPr>
        <p:blipFill>
          <a:blip r:embed="rId3" cstate="print"/>
          <a:srcRect/>
          <a:stretch>
            <a:fillRect/>
          </a:stretch>
        </p:blipFill>
        <p:spPr bwMode="auto">
          <a:xfrm>
            <a:off x="5148064" y="1700808"/>
            <a:ext cx="3312368" cy="238490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a:t>International Status</a:t>
            </a:r>
          </a:p>
        </p:txBody>
      </p:sp>
      <p:sp>
        <p:nvSpPr>
          <p:cNvPr id="3" name="Zástupný symbol pro obsah 2"/>
          <p:cNvSpPr>
            <a:spLocks noGrp="1"/>
          </p:cNvSpPr>
          <p:nvPr>
            <p:ph idx="1"/>
          </p:nvPr>
        </p:nvSpPr>
        <p:spPr/>
        <p:txBody>
          <a:bodyPr vert="horz" lIns="54864" tIns="91440" rIns="91440" bIns="45720" rtlCol="0" anchor="t">
            <a:normAutofit/>
          </a:bodyPr>
          <a:lstStyle/>
          <a:p>
            <a:pPr marL="438785" algn="ctr">
              <a:buNone/>
            </a:pPr>
            <a:r>
              <a:rPr lang="cs-CZ" b="1" dirty="0"/>
              <a:t>DEPENDENCE ON THE POST-WAR SYSTEM</a:t>
            </a:r>
          </a:p>
          <a:p>
            <a:pPr marL="438785" algn="ctr">
              <a:buNone/>
            </a:pPr>
            <a:endParaRPr lang="cs-CZ" b="1" dirty="0"/>
          </a:p>
          <a:p>
            <a:pPr marL="438785" algn="ctr">
              <a:buNone/>
            </a:pPr>
            <a:r>
              <a:rPr lang="cs-CZ" dirty="0"/>
              <a:t>CHANGE IN THE SITUATION LEADS INTO </a:t>
            </a:r>
          </a:p>
          <a:p>
            <a:pPr marL="438785" algn="ctr">
              <a:buNone/>
            </a:pPr>
            <a:r>
              <a:rPr lang="cs-CZ" dirty="0"/>
              <a:t>(AND PUTTING THE SYSTÉM IN QUESTION) </a:t>
            </a:r>
          </a:p>
          <a:p>
            <a:pPr marL="438785" algn="ctr">
              <a:buNone/>
            </a:pPr>
            <a:r>
              <a:rPr lang="cs-CZ" dirty="0"/>
              <a:t>– THE THREAT TO THE REPUBLIC</a:t>
            </a:r>
          </a:p>
          <a:p>
            <a:pPr marL="438785" algn="ctr">
              <a:buNone/>
            </a:pPr>
            <a:endParaRPr lang="cs-CZ" dirty="0"/>
          </a:p>
          <a:p>
            <a:pPr marL="438785" algn="ctr">
              <a:buNone/>
            </a:pPr>
            <a:r>
              <a:rPr lang="cs-CZ" dirty="0"/>
              <a:t>RELIANCE ON ALLIES </a:t>
            </a:r>
          </a:p>
          <a:p>
            <a:pPr marL="438785" algn="ctr">
              <a:buNone/>
            </a:pPr>
            <a:r>
              <a:rPr lang="cs-CZ" dirty="0"/>
              <a:t>– FAITH IN DIPLOMACY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dirty="0" err="1"/>
              <a:t>Economic</a:t>
            </a:r>
            <a:r>
              <a:rPr lang="cs-CZ" dirty="0"/>
              <a:t> and </a:t>
            </a:r>
            <a:r>
              <a:rPr lang="cs-CZ" dirty="0" err="1"/>
              <a:t>Political</a:t>
            </a:r>
            <a:r>
              <a:rPr lang="cs-CZ" dirty="0"/>
              <a:t> </a:t>
            </a:r>
            <a:r>
              <a:rPr lang="cs-CZ" dirty="0" err="1"/>
              <a:t>Crisis</a:t>
            </a:r>
          </a:p>
        </p:txBody>
      </p:sp>
      <p:sp>
        <p:nvSpPr>
          <p:cNvPr id="3" name="Zástupný symbol pro obsah 2"/>
          <p:cNvSpPr>
            <a:spLocks noGrp="1"/>
          </p:cNvSpPr>
          <p:nvPr>
            <p:ph sz="half" idx="1"/>
          </p:nvPr>
        </p:nvSpPr>
        <p:spPr/>
        <p:txBody>
          <a:bodyPr vert="horz" lIns="91440" tIns="91440" rIns="91440" bIns="45720" rtlCol="0" anchor="t">
            <a:normAutofit fontScale="92500"/>
          </a:bodyPr>
          <a:lstStyle/>
          <a:p>
            <a:pPr marL="438785"/>
            <a:r>
              <a:rPr lang="en-GB" dirty="0"/>
              <a:t>Economy</a:t>
            </a:r>
          </a:p>
          <a:p>
            <a:pPr lvl="1"/>
            <a:r>
              <a:rPr lang="en-GB" dirty="0"/>
              <a:t>Crisis after 1918</a:t>
            </a:r>
          </a:p>
          <a:p>
            <a:pPr lvl="1"/>
            <a:r>
              <a:rPr lang="en-GB" dirty="0"/>
              <a:t>Crisis after 1929</a:t>
            </a:r>
          </a:p>
          <a:p>
            <a:pPr lvl="1"/>
            <a:r>
              <a:rPr lang="en-GB" dirty="0"/>
              <a:t>Unemployment in 1933: 900.000 persons</a:t>
            </a:r>
          </a:p>
          <a:p>
            <a:pPr lvl="1"/>
            <a:r>
              <a:rPr lang="en-GB" dirty="0"/>
              <a:t>Crisis after the separation of the border area in 1938, loss of natural space </a:t>
            </a:r>
          </a:p>
          <a:p>
            <a:pPr marL="438785"/>
            <a:endParaRPr lang="cs-CZ"/>
          </a:p>
        </p:txBody>
      </p:sp>
      <p:sp>
        <p:nvSpPr>
          <p:cNvPr id="4" name="Zástupný symbol pro obsah 3"/>
          <p:cNvSpPr>
            <a:spLocks noGrp="1"/>
          </p:cNvSpPr>
          <p:nvPr>
            <p:ph sz="half" idx="2"/>
          </p:nvPr>
        </p:nvSpPr>
        <p:spPr/>
        <p:txBody>
          <a:bodyPr vert="horz" lIns="54864" tIns="91440" rIns="91440" bIns="45720" rtlCol="0" anchor="t">
            <a:normAutofit fontScale="92500"/>
          </a:bodyPr>
          <a:lstStyle/>
          <a:p>
            <a:pPr marL="438785"/>
            <a:r>
              <a:rPr lang="en-GB" dirty="0"/>
              <a:t>Policy</a:t>
            </a:r>
          </a:p>
          <a:p>
            <a:pPr lvl="1"/>
            <a:r>
              <a:rPr lang="en-GB" dirty="0"/>
              <a:t>Crisis of the state building – wars with Hungary, Poland, riots in Germany, fear of Hungary</a:t>
            </a:r>
          </a:p>
          <a:p>
            <a:pPr lvl="1"/>
            <a:r>
              <a:rPr lang="en-GB" dirty="0"/>
              <a:t>Crisis of relations with the Slovaks after 1929, </a:t>
            </a:r>
            <a:r>
              <a:rPr lang="en-GB" dirty="0" err="1"/>
              <a:t>Pribina</a:t>
            </a:r>
            <a:r>
              <a:rPr lang="en-GB" dirty="0"/>
              <a:t> Festival in 1933, 1938</a:t>
            </a:r>
          </a:p>
          <a:p>
            <a:pPr lvl="1"/>
            <a:r>
              <a:rPr lang="en-GB" dirty="0"/>
              <a:t>Crisis of relations with Germany after 1933, elections in 1935, crisis in 1938</a:t>
            </a:r>
          </a:p>
          <a:p>
            <a:pPr marL="438785"/>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Masaryk</a:t>
            </a:r>
            <a:r>
              <a:rPr lang="en-US" dirty="0"/>
              <a:t>’s Death</a:t>
            </a:r>
            <a:r>
              <a:rPr lang="cs-CZ" dirty="0"/>
              <a:t> – a </a:t>
            </a:r>
            <a:r>
              <a:rPr lang="en-US" dirty="0"/>
              <a:t>S</a:t>
            </a:r>
            <a:r>
              <a:rPr lang="cs-CZ" dirty="0" err="1"/>
              <a:t>ymbol</a:t>
            </a:r>
            <a:r>
              <a:rPr lang="cs-CZ" dirty="0"/>
              <a:t> </a:t>
            </a:r>
          </a:p>
        </p:txBody>
      </p:sp>
      <p:sp>
        <p:nvSpPr>
          <p:cNvPr id="3" name="Zástupný symbol pro obsah 2"/>
          <p:cNvSpPr>
            <a:spLocks noGrp="1"/>
          </p:cNvSpPr>
          <p:nvPr>
            <p:ph sz="half" idx="1"/>
          </p:nvPr>
        </p:nvSpPr>
        <p:spPr>
          <a:xfrm>
            <a:off x="457200" y="1772816"/>
            <a:ext cx="3858768" cy="4624936"/>
          </a:xfrm>
        </p:spPr>
        <p:txBody>
          <a:bodyPr vert="horz" lIns="91440" tIns="91440" rIns="91440" bIns="45720" rtlCol="0" anchor="t">
            <a:normAutofit fontScale="85000" lnSpcReduction="20000"/>
          </a:bodyPr>
          <a:lstStyle/>
          <a:p>
            <a:pPr marL="438785"/>
            <a:r>
              <a:rPr lang="en-GB" dirty="0"/>
              <a:t>Abandoning the presidential election in 1935</a:t>
            </a:r>
          </a:p>
          <a:p>
            <a:pPr marL="438785"/>
            <a:r>
              <a:rPr lang="en-GB" dirty="0"/>
              <a:t>Election of Edvard Beneš</a:t>
            </a:r>
          </a:p>
          <a:p>
            <a:pPr marL="438785"/>
            <a:r>
              <a:rPr lang="en-GB" dirty="0"/>
              <a:t>Death on 14 September 1937</a:t>
            </a:r>
          </a:p>
          <a:p>
            <a:pPr marL="438785"/>
            <a:endParaRPr lang="en-GB" dirty="0"/>
          </a:p>
          <a:p>
            <a:pPr marL="438785"/>
            <a:r>
              <a:rPr lang="en-GB" b="1" i="1" dirty="0"/>
              <a:t>“TGM was still alive. In his seclusion, he seemed a more sure guarantee and a more reliable bulwark than as an active head of state: still living and turned into a guardian angel.” </a:t>
            </a:r>
          </a:p>
          <a:p>
            <a:pPr marL="438785"/>
            <a:endParaRPr lang="cs-CZ" dirty="0"/>
          </a:p>
        </p:txBody>
      </p:sp>
      <p:pic>
        <p:nvPicPr>
          <p:cNvPr id="5" name="Zástupný symbol pro obsah 4" descr="srt_tgm.jpg"/>
          <p:cNvPicPr>
            <a:picLocks noGrp="1" noChangeAspect="1"/>
          </p:cNvPicPr>
          <p:nvPr>
            <p:ph sz="half" idx="2"/>
          </p:nvPr>
        </p:nvPicPr>
        <p:blipFill>
          <a:blip r:embed="rId2" cstate="print"/>
          <a:stretch>
            <a:fillRect/>
          </a:stretch>
        </p:blipFill>
        <p:spPr>
          <a:xfrm>
            <a:off x="4932040" y="1772816"/>
            <a:ext cx="3516420" cy="1980920"/>
          </a:xfrm>
        </p:spPr>
      </p:pic>
      <p:pic>
        <p:nvPicPr>
          <p:cNvPr id="4098" name="Picture 2" descr="C:\Users\stehlikmi\Documents\3663913_cesko-umrti-masaryk-v0.jpg"/>
          <p:cNvPicPr>
            <a:picLocks noChangeAspect="1" noChangeArrowheads="1"/>
          </p:cNvPicPr>
          <p:nvPr/>
        </p:nvPicPr>
        <p:blipFill>
          <a:blip r:embed="rId3" cstate="print"/>
          <a:srcRect/>
          <a:stretch>
            <a:fillRect/>
          </a:stretch>
        </p:blipFill>
        <p:spPr bwMode="auto">
          <a:xfrm>
            <a:off x="4211960" y="3861048"/>
            <a:ext cx="4744758" cy="267062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anchor="ctr">
            <a:normAutofit/>
          </a:bodyPr>
          <a:lstStyle/>
          <a:p>
            <a:r>
              <a:rPr lang="en-US" dirty="0"/>
              <a:t>Late 1930s</a:t>
            </a:r>
            <a:r>
              <a:rPr lang="cs-CZ" dirty="0"/>
              <a:t>…</a:t>
            </a:r>
          </a:p>
        </p:txBody>
      </p:sp>
      <p:pic>
        <p:nvPicPr>
          <p:cNvPr id="5" name="Zástupný symbol pro obsah 4" descr="541068793-612x612.jpg"/>
          <p:cNvPicPr>
            <a:picLocks noGrp="1" noChangeAspect="1"/>
          </p:cNvPicPr>
          <p:nvPr>
            <p:ph sz="half" idx="1"/>
          </p:nvPr>
        </p:nvPicPr>
        <p:blipFill rotWithShape="1">
          <a:blip r:embed="rId2" cstate="print"/>
          <a:srcRect l="27068" r="13101" b="-1"/>
          <a:stretch/>
        </p:blipFill>
        <p:spPr>
          <a:xfrm>
            <a:off x="457200" y="1773936"/>
            <a:ext cx="4038600" cy="4623816"/>
          </a:xfrm>
          <a:noFill/>
        </p:spPr>
      </p:pic>
      <p:sp>
        <p:nvSpPr>
          <p:cNvPr id="3" name="Zástupný symbol pro obsah 2"/>
          <p:cNvSpPr>
            <a:spLocks noGrp="1"/>
          </p:cNvSpPr>
          <p:nvPr>
            <p:ph sz="half" idx="2"/>
          </p:nvPr>
        </p:nvSpPr>
        <p:spPr>
          <a:xfrm>
            <a:off x="4648200" y="1773936"/>
            <a:ext cx="4038600" cy="4623816"/>
          </a:xfrm>
        </p:spPr>
        <p:txBody>
          <a:bodyPr vert="horz" lIns="54864" tIns="91440" rIns="91440" bIns="45720" rtlCol="0" anchor="t">
            <a:normAutofit lnSpcReduction="10000"/>
          </a:bodyPr>
          <a:lstStyle/>
          <a:p>
            <a:pPr marL="438785">
              <a:lnSpc>
                <a:spcPct val="90000"/>
              </a:lnSpc>
              <a:spcAft>
                <a:spcPts val="600"/>
              </a:spcAft>
            </a:pPr>
            <a:r>
              <a:rPr lang="en-GB" sz="2000" dirty="0"/>
              <a:t>The national question</a:t>
            </a:r>
          </a:p>
          <a:p>
            <a:pPr marL="438785">
              <a:lnSpc>
                <a:spcPct val="90000"/>
              </a:lnSpc>
              <a:spcAft>
                <a:spcPts val="600"/>
              </a:spcAft>
            </a:pPr>
            <a:r>
              <a:rPr lang="en-GB" sz="2000" dirty="0" err="1"/>
              <a:t>SdP</a:t>
            </a:r>
            <a:r>
              <a:rPr lang="en-GB" sz="2000" dirty="0"/>
              <a:t> requirements, support of Germany</a:t>
            </a:r>
          </a:p>
          <a:p>
            <a:pPr marL="438785">
              <a:lnSpc>
                <a:spcPct val="90000"/>
              </a:lnSpc>
              <a:spcAft>
                <a:spcPts val="600"/>
              </a:spcAft>
            </a:pPr>
            <a:r>
              <a:rPr lang="en-GB" sz="2000" dirty="0"/>
              <a:t>International diplomatic isolation – the reluctance of allies: </a:t>
            </a:r>
            <a:r>
              <a:rPr lang="en-GB" sz="2000" b="1" i="1" dirty="0"/>
              <a:t>“there is a strong feeling that we should not go into war over the CSR, which is very far away and with which we have little in common”</a:t>
            </a:r>
          </a:p>
          <a:p>
            <a:pPr marL="438785">
              <a:lnSpc>
                <a:spcPct val="90000"/>
              </a:lnSpc>
              <a:spcAft>
                <a:spcPts val="600"/>
              </a:spcAft>
            </a:pPr>
            <a:r>
              <a:rPr lang="en-GB" sz="2000" dirty="0" err="1"/>
              <a:t>Runcimann’s</a:t>
            </a:r>
            <a:r>
              <a:rPr lang="en-GB" sz="2000" dirty="0"/>
              <a:t> mission in 1938</a:t>
            </a:r>
          </a:p>
          <a:p>
            <a:pPr marL="438785">
              <a:lnSpc>
                <a:spcPct val="90000"/>
              </a:lnSpc>
              <a:spcAft>
                <a:spcPts val="600"/>
              </a:spcAft>
            </a:pPr>
            <a:r>
              <a:rPr lang="en-GB" sz="2000" dirty="0"/>
              <a:t>Mobilisation in 1938</a:t>
            </a:r>
          </a:p>
          <a:p>
            <a:pPr marL="438785">
              <a:lnSpc>
                <a:spcPct val="90000"/>
              </a:lnSpc>
              <a:spcAft>
                <a:spcPts val="600"/>
              </a:spcAft>
            </a:pPr>
            <a:r>
              <a:rPr lang="en-GB" sz="2000" dirty="0"/>
              <a:t>International tensions</a:t>
            </a:r>
          </a:p>
          <a:p>
            <a:pPr marL="438785">
              <a:lnSpc>
                <a:spcPct val="90000"/>
              </a:lnSpc>
              <a:spcAft>
                <a:spcPts val="600"/>
              </a:spcAft>
            </a:pPr>
            <a:r>
              <a:rPr lang="en-GB" sz="2000" dirty="0"/>
              <a:t>Munich Agreement on 30 September 1938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anchor="ctr">
            <a:normAutofit fontScale="90000"/>
          </a:bodyPr>
          <a:lstStyle/>
          <a:p>
            <a:r>
              <a:rPr lang="en-US" dirty="0"/>
              <a:t>End of a Dream</a:t>
            </a:r>
            <a:r>
              <a:rPr lang="cs-CZ" dirty="0"/>
              <a:t> (a</a:t>
            </a:r>
            <a:r>
              <a:rPr lang="en-US" dirty="0" err="1"/>
              <a:t>nd</a:t>
            </a:r>
            <a:r>
              <a:rPr lang="en-US" dirty="0"/>
              <a:t> of a</a:t>
            </a:r>
            <a:r>
              <a:rPr lang="cs-CZ" dirty="0"/>
              <a:t> </a:t>
            </a:r>
            <a:r>
              <a:rPr lang="en-US" dirty="0"/>
              <a:t>C</a:t>
            </a:r>
            <a:r>
              <a:rPr lang="cs-CZ" dirty="0"/>
              <a:t>on</a:t>
            </a:r>
            <a:r>
              <a:rPr lang="en-US" dirty="0" err="1"/>
              <a:t>ception</a:t>
            </a:r>
            <a:r>
              <a:rPr lang="cs-CZ" dirty="0"/>
              <a:t>)</a:t>
            </a:r>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fontScale="92500" lnSpcReduction="10000"/>
          </a:bodyPr>
          <a:lstStyle/>
          <a:p>
            <a:pPr marL="438785">
              <a:spcAft>
                <a:spcPts val="600"/>
              </a:spcAft>
            </a:pPr>
            <a:r>
              <a:rPr lang="en-GB" dirty="0"/>
              <a:t>Cession of the borderlands after the Munich Agreement</a:t>
            </a:r>
          </a:p>
          <a:p>
            <a:pPr marL="438785">
              <a:spcAft>
                <a:spcPts val="600"/>
              </a:spcAft>
            </a:pPr>
            <a:r>
              <a:rPr lang="en-GB" dirty="0"/>
              <a:t>Acceptance – we did not fight</a:t>
            </a:r>
          </a:p>
          <a:p>
            <a:pPr marL="438785">
              <a:spcAft>
                <a:spcPts val="600"/>
              </a:spcAft>
            </a:pPr>
            <a:r>
              <a:rPr lang="en-GB" dirty="0"/>
              <a:t>Second Republic – lack of trust in the democracy and the parliament</a:t>
            </a:r>
          </a:p>
          <a:p>
            <a:pPr marL="438785">
              <a:spcAft>
                <a:spcPts val="600"/>
              </a:spcAft>
            </a:pPr>
            <a:r>
              <a:rPr lang="en-GB" dirty="0"/>
              <a:t>Antisemitism</a:t>
            </a:r>
          </a:p>
          <a:p>
            <a:pPr marL="438785">
              <a:spcAft>
                <a:spcPts val="600"/>
              </a:spcAft>
            </a:pPr>
            <a:r>
              <a:rPr lang="en-GB" dirty="0"/>
              <a:t>Occupation in March 1939</a:t>
            </a:r>
          </a:p>
        </p:txBody>
      </p:sp>
      <p:pic>
        <p:nvPicPr>
          <p:cNvPr id="5" name="Zástupný symbol pro obsah 4" descr="JD_1938_1.jpg"/>
          <p:cNvPicPr>
            <a:picLocks noGrp="1" noChangeAspect="1"/>
          </p:cNvPicPr>
          <p:nvPr>
            <p:ph sz="half" idx="2"/>
          </p:nvPr>
        </p:nvPicPr>
        <p:blipFill rotWithShape="1">
          <a:blip r:embed="rId2" cstate="print"/>
          <a:srcRect l="19565" r="21697" b="1"/>
          <a:stretch/>
        </p:blipFill>
        <p:spPr>
          <a:xfrm>
            <a:off x="4648200" y="1773936"/>
            <a:ext cx="4038600" cy="4623816"/>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nchor="ctr">
            <a:normAutofit/>
          </a:bodyPr>
          <a:lstStyle/>
          <a:p>
            <a:r>
              <a:rPr lang="cs-CZ" dirty="0" err="1"/>
              <a:t>Faith</a:t>
            </a:r>
            <a:r>
              <a:rPr lang="cs-CZ" dirty="0"/>
              <a:t> in </a:t>
            </a:r>
            <a:r>
              <a:rPr lang="cs-CZ" dirty="0" err="1"/>
              <a:t>the</a:t>
            </a:r>
            <a:r>
              <a:rPr lang="cs-CZ" dirty="0"/>
              <a:t> </a:t>
            </a:r>
            <a:r>
              <a:rPr lang="cs-CZ" dirty="0" err="1"/>
              <a:t>State</a:t>
            </a:r>
            <a:endParaRPr lang="cs-CZ" dirty="0"/>
          </a:p>
        </p:txBody>
      </p:sp>
      <p:pic>
        <p:nvPicPr>
          <p:cNvPr id="1026" name="Picture 2"/>
          <p:cNvPicPr>
            <a:picLocks noGrp="1" noChangeAspect="1" noChangeArrowheads="1"/>
          </p:cNvPicPr>
          <p:nvPr>
            <p:ph idx="1"/>
          </p:nvPr>
        </p:nvPicPr>
        <p:blipFill rotWithShape="1">
          <a:blip r:embed="rId2" cstate="print"/>
          <a:srcRect t="21613" b="10051"/>
          <a:stretch/>
        </p:blipFill>
        <p:spPr bwMode="auto">
          <a:xfrm>
            <a:off x="457200" y="1775191"/>
            <a:ext cx="8229600" cy="462560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Soul </a:t>
            </a:r>
            <a:r>
              <a:rPr lang="cs-CZ" dirty="0" err="1"/>
              <a:t>of</a:t>
            </a:r>
            <a:r>
              <a:rPr lang="cs-CZ" dirty="0"/>
              <a:t> a </a:t>
            </a:r>
            <a:r>
              <a:rPr lang="cs-CZ" dirty="0" err="1"/>
              <a:t>Nation</a:t>
            </a:r>
            <a:r>
              <a:rPr lang="cs-CZ" dirty="0"/>
              <a:t>? … Jan Patočka</a:t>
            </a:r>
          </a:p>
        </p:txBody>
      </p:sp>
      <p:sp>
        <p:nvSpPr>
          <p:cNvPr id="3" name="Zástupný symbol pro obsah 2"/>
          <p:cNvSpPr>
            <a:spLocks noGrp="1"/>
          </p:cNvSpPr>
          <p:nvPr>
            <p:ph idx="1"/>
          </p:nvPr>
        </p:nvSpPr>
        <p:spPr>
          <a:xfrm>
            <a:off x="179512" y="1775191"/>
            <a:ext cx="8507288" cy="4966177"/>
          </a:xfrm>
        </p:spPr>
        <p:txBody>
          <a:bodyPr vert="horz" lIns="54864" tIns="91440" rIns="91440" bIns="45720" rtlCol="0" anchor="t">
            <a:normAutofit fontScale="85000" lnSpcReduction="20000"/>
          </a:bodyPr>
          <a:lstStyle/>
          <a:p>
            <a:pPr marL="438785"/>
            <a:r>
              <a:rPr lang="en-GB" i="1" dirty="0">
                <a:ea typeface="+mn-lt"/>
                <a:cs typeface="+mn-lt"/>
              </a:rPr>
              <a:t>"In the chapter on self-confidence in the Phenomenology of Spirit, Hegel shows that a slave who finds his self-confidence in his master is formed by surviving and wanting to survive the shock of the fear of death.</a:t>
            </a:r>
            <a:r>
              <a:rPr lang="en-GB" dirty="0">
                <a:ea typeface="+mn-lt"/>
                <a:cs typeface="+mn-lt"/>
              </a:rPr>
              <a:t> </a:t>
            </a:r>
            <a:endParaRPr lang="en-GB" i="1">
              <a:ea typeface="+mn-lt"/>
              <a:cs typeface="+mn-lt"/>
            </a:endParaRPr>
          </a:p>
          <a:p>
            <a:pPr marL="438785"/>
            <a:endParaRPr lang="en-GB" dirty="0">
              <a:ea typeface="+mn-lt"/>
              <a:cs typeface="+mn-lt"/>
            </a:endParaRPr>
          </a:p>
          <a:p>
            <a:pPr marL="438785" indent="18415">
              <a:buNone/>
            </a:pPr>
            <a:r>
              <a:rPr lang="en-GB" i="1" dirty="0">
                <a:ea typeface="+mn-lt"/>
                <a:cs typeface="+mn-lt"/>
              </a:rPr>
              <a:t>Seen at large, this is the same thing that happened to us in 1938, not through a foreign dictate but through our subordination according to Benes's decision. Nothing can be dictated to the weak but defensible; it is his concern whether he wants to suffer and die or not.     </a:t>
            </a:r>
            <a:r>
              <a:rPr lang="en-GB" dirty="0">
                <a:ea typeface="+mn-lt"/>
                <a:cs typeface="+mn-lt"/>
              </a:rPr>
              <a:t> </a:t>
            </a:r>
            <a:r>
              <a:rPr lang="en-GB" i="1" dirty="0"/>
              <a:t>     </a:t>
            </a:r>
            <a:endParaRPr lang="en-GB"/>
          </a:p>
          <a:p>
            <a:pPr marL="438785">
              <a:buNone/>
            </a:pPr>
            <a:endParaRPr lang="en-GB" i="1" dirty="0"/>
          </a:p>
          <a:p>
            <a:pPr marL="438785">
              <a:buNone/>
            </a:pPr>
            <a:r>
              <a:rPr lang="en-GB" i="1" dirty="0"/>
              <a:t>	</a:t>
            </a:r>
            <a:r>
              <a:rPr lang="en-GB" i="1" dirty="0">
                <a:ea typeface="+mn-lt"/>
                <a:cs typeface="+mn-lt"/>
              </a:rPr>
              <a:t>It seems to me, therefore, that the Czechs, these liberated servants from above, have missed the opportunity to fight for their freedom additionally and independently..."</a:t>
            </a:r>
            <a:r>
              <a:rPr lang="en-GB" dirty="0">
                <a:ea typeface="+mn-lt"/>
                <a:cs typeface="+mn-lt"/>
              </a:rPr>
              <a:t> </a:t>
            </a:r>
          </a:p>
          <a:p>
            <a:pPr marL="438785"/>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Legacy</a:t>
            </a:r>
            <a:r>
              <a:rPr lang="cs-CZ" dirty="0"/>
              <a:t> and Image </a:t>
            </a:r>
            <a:r>
              <a:rPr lang="cs-CZ" dirty="0" err="1"/>
              <a:t>of</a:t>
            </a:r>
            <a:r>
              <a:rPr lang="cs-CZ" dirty="0"/>
              <a:t> </a:t>
            </a:r>
            <a:r>
              <a:rPr lang="cs-CZ" dirty="0" err="1"/>
              <a:t>the</a:t>
            </a:r>
            <a:r>
              <a:rPr lang="cs-CZ" dirty="0"/>
              <a:t> </a:t>
            </a:r>
            <a:r>
              <a:rPr lang="cs-CZ" dirty="0" err="1"/>
              <a:t>First</a:t>
            </a:r>
            <a:r>
              <a:rPr lang="cs-CZ" dirty="0"/>
              <a:t> Republic</a:t>
            </a:r>
          </a:p>
        </p:txBody>
      </p:sp>
      <p:sp>
        <p:nvSpPr>
          <p:cNvPr id="3" name="Zástupný symbol pro obsah 2"/>
          <p:cNvSpPr>
            <a:spLocks noGrp="1"/>
          </p:cNvSpPr>
          <p:nvPr>
            <p:ph sz="half" idx="1"/>
          </p:nvPr>
        </p:nvSpPr>
        <p:spPr/>
        <p:txBody>
          <a:bodyPr vert="horz" lIns="91440" tIns="91440" rIns="91440" bIns="45720" rtlCol="0" anchor="t">
            <a:normAutofit fontScale="92500" lnSpcReduction="20000"/>
          </a:bodyPr>
          <a:lstStyle/>
          <a:p>
            <a:pPr marL="438785"/>
            <a:r>
              <a:rPr lang="en-GB" dirty="0"/>
              <a:t>Legacy</a:t>
            </a:r>
            <a:endParaRPr lang="en-GB"/>
          </a:p>
          <a:p>
            <a:pPr lvl="1"/>
            <a:r>
              <a:rPr lang="en-GB" dirty="0"/>
              <a:t>Democratic system</a:t>
            </a:r>
            <a:endParaRPr lang="en-GB"/>
          </a:p>
          <a:p>
            <a:pPr lvl="1"/>
            <a:r>
              <a:rPr lang="en-GB" dirty="0"/>
              <a:t>The rule of law</a:t>
            </a:r>
            <a:endParaRPr lang="en-GB"/>
          </a:p>
          <a:p>
            <a:pPr lvl="1"/>
            <a:r>
              <a:rPr lang="en-GB" dirty="0"/>
              <a:t>Viable economy</a:t>
            </a:r>
          </a:p>
          <a:p>
            <a:pPr lvl="1"/>
            <a:r>
              <a:rPr lang="en-GB" dirty="0"/>
              <a:t>Developed culture</a:t>
            </a:r>
          </a:p>
          <a:p>
            <a:pPr lvl="1"/>
            <a:r>
              <a:rPr lang="en-GB" dirty="0"/>
              <a:t>Openness to the world</a:t>
            </a:r>
            <a:endParaRPr lang="cs-CZ" dirty="0"/>
          </a:p>
          <a:p>
            <a:pPr lvl="1"/>
            <a:endParaRPr lang="cs-CZ" dirty="0"/>
          </a:p>
        </p:txBody>
      </p:sp>
      <p:sp>
        <p:nvSpPr>
          <p:cNvPr id="4" name="Zástupný symbol pro obsah 3"/>
          <p:cNvSpPr>
            <a:spLocks noGrp="1"/>
          </p:cNvSpPr>
          <p:nvPr>
            <p:ph sz="half" idx="2"/>
          </p:nvPr>
        </p:nvSpPr>
        <p:spPr/>
        <p:txBody>
          <a:bodyPr vert="horz" lIns="54864" tIns="91440" rIns="91440" bIns="45720" rtlCol="0" anchor="t">
            <a:normAutofit fontScale="92500" lnSpcReduction="20000"/>
          </a:bodyPr>
          <a:lstStyle/>
          <a:p>
            <a:pPr marL="438785"/>
            <a:r>
              <a:rPr lang="en-GB" dirty="0"/>
              <a:t>Image</a:t>
            </a:r>
          </a:p>
          <a:p>
            <a:pPr lvl="1"/>
            <a:r>
              <a:rPr lang="en-GB" dirty="0"/>
              <a:t>An idealised world without any challenges</a:t>
            </a:r>
          </a:p>
          <a:p>
            <a:pPr lvl="1"/>
            <a:r>
              <a:rPr lang="en-GB" dirty="0"/>
              <a:t>International Excellence</a:t>
            </a:r>
          </a:p>
          <a:p>
            <a:pPr lvl="1"/>
            <a:r>
              <a:rPr lang="en-GB" dirty="0"/>
              <a:t>Masaryk is a Republic</a:t>
            </a:r>
          </a:p>
          <a:p>
            <a:pPr lvl="1"/>
            <a:endParaRPr lang="en-GB" dirty="0"/>
          </a:p>
          <a:p>
            <a:pPr lvl="1">
              <a:buFontTx/>
              <a:buChar char="-"/>
            </a:pPr>
            <a:r>
              <a:rPr lang="en-GB" i="1" dirty="0"/>
              <a:t>We do not see corruption</a:t>
            </a:r>
          </a:p>
          <a:p>
            <a:pPr lvl="1">
              <a:buFontTx/>
              <a:buChar char="-"/>
            </a:pPr>
            <a:r>
              <a:rPr lang="en-GB" i="1" dirty="0"/>
              <a:t>We do not see economic and social issues</a:t>
            </a:r>
          </a:p>
          <a:p>
            <a:pPr lvl="1">
              <a:buFontTx/>
              <a:buChar char="-"/>
            </a:pPr>
            <a:endParaRPr lang="en-GB" i="1" dirty="0"/>
          </a:p>
          <a:p>
            <a:pPr lvl="1">
              <a:buFontTx/>
              <a:buChar char="-"/>
            </a:pPr>
            <a:r>
              <a:rPr lang="en-GB" b="1" i="1" dirty="0"/>
              <a:t>Idealisation – from about the mid-1950s (communist totalitarianism) until nowadays.</a:t>
            </a:r>
          </a:p>
        </p:txBody>
      </p:sp>
      <p:pic>
        <p:nvPicPr>
          <p:cNvPr id="5122" name="Picture 2" descr="C:\Users\stehlikmi\Documents\kucharka-prvni-republiky-1-prev.jpg"/>
          <p:cNvPicPr>
            <a:picLocks noChangeAspect="1" noChangeArrowheads="1"/>
          </p:cNvPicPr>
          <p:nvPr/>
        </p:nvPicPr>
        <p:blipFill>
          <a:blip r:embed="rId2" cstate="print"/>
          <a:srcRect/>
          <a:stretch>
            <a:fillRect/>
          </a:stretch>
        </p:blipFill>
        <p:spPr bwMode="auto">
          <a:xfrm>
            <a:off x="827584" y="4581128"/>
            <a:ext cx="3402707" cy="199271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cs-CZ" err="1"/>
              <a:t>Europe</a:t>
            </a:r>
            <a:r>
              <a:rPr lang="cs-CZ"/>
              <a:t> and </a:t>
            </a:r>
            <a:r>
              <a:rPr lang="cs-CZ" err="1"/>
              <a:t>World</a:t>
            </a:r>
            <a:r>
              <a:rPr lang="cs-CZ"/>
              <a:t>  1914–1918 </a:t>
            </a:r>
          </a:p>
        </p:txBody>
      </p:sp>
      <p:pic>
        <p:nvPicPr>
          <p:cNvPr id="4" name="Zástupný symbol pro obsah 3" descr="salliescell.10shflags3.JPG"/>
          <p:cNvPicPr>
            <a:picLocks noGrp="1" noChangeAspect="1"/>
          </p:cNvPicPr>
          <p:nvPr>
            <p:ph sz="half" idx="1"/>
          </p:nvPr>
        </p:nvPicPr>
        <p:blipFill rotWithShape="1">
          <a:blip r:embed="rId2" cstate="print"/>
          <a:srcRect l="22183" r="23010" b="2"/>
          <a:stretch/>
        </p:blipFill>
        <p:spPr>
          <a:xfrm>
            <a:off x="457200" y="1773936"/>
            <a:ext cx="4038600" cy="4623816"/>
          </a:xfrm>
          <a:noFill/>
        </p:spPr>
      </p:pic>
      <p:sp>
        <p:nvSpPr>
          <p:cNvPr id="3" name="Zástupný obsah 2">
            <a:extLst>
              <a:ext uri="{FF2B5EF4-FFF2-40B4-BE49-F238E27FC236}">
                <a16:creationId xmlns:a16="http://schemas.microsoft.com/office/drawing/2014/main" id="{563044EF-6D23-2DEC-B33A-F1E589BCFE13}"/>
              </a:ext>
            </a:extLst>
          </p:cNvPr>
          <p:cNvSpPr>
            <a:spLocks noGrp="1"/>
          </p:cNvSpPr>
          <p:nvPr>
            <p:ph sz="half" idx="2"/>
          </p:nvPr>
        </p:nvSpPr>
        <p:spPr>
          <a:xfrm>
            <a:off x="4648200" y="1773936"/>
            <a:ext cx="4038600" cy="4623816"/>
          </a:xfrm>
        </p:spPr>
        <p:txBody>
          <a:bodyPr vert="horz" lIns="54864" tIns="91440" rIns="91440" bIns="45720" rtlCol="0" anchor="t">
            <a:normAutofit/>
          </a:bodyPr>
          <a:lstStyle/>
          <a:p>
            <a:pPr marL="438785">
              <a:spcAft>
                <a:spcPts val="600"/>
              </a:spcAft>
            </a:pPr>
            <a:r>
              <a:rPr lang="en-GB"/>
              <a:t>New ideas</a:t>
            </a:r>
          </a:p>
          <a:p>
            <a:pPr marL="438785">
              <a:spcAft>
                <a:spcPts val="600"/>
              </a:spcAft>
            </a:pPr>
            <a:r>
              <a:rPr lang="en-GB"/>
              <a:t>New powers</a:t>
            </a:r>
          </a:p>
          <a:p>
            <a:pPr marL="438785">
              <a:spcAft>
                <a:spcPts val="600"/>
              </a:spcAft>
            </a:pPr>
            <a:endParaRPr lang="en-GB"/>
          </a:p>
          <a:p>
            <a:pPr marL="438785">
              <a:spcAft>
                <a:spcPts val="600"/>
              </a:spcAft>
            </a:pPr>
            <a:r>
              <a:rPr lang="en-GB"/>
              <a:t>The right of nations to self-determination 0 – how to interpret it?</a:t>
            </a:r>
          </a:p>
          <a:p>
            <a:pPr marL="438785">
              <a:spcAft>
                <a:spcPts val="600"/>
              </a:spcAft>
            </a:pPr>
            <a:endParaRPr lang="en-GB"/>
          </a:p>
          <a:p>
            <a:pPr marL="438785">
              <a:spcAft>
                <a:spcPts val="600"/>
              </a:spcAft>
            </a:pPr>
            <a:r>
              <a:rPr lang="en-GB"/>
              <a:t>Winners and losers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en-GB" dirty="0"/>
              <a:t>Czechoslovakia</a:t>
            </a:r>
          </a:p>
        </p:txBody>
      </p:sp>
      <p:pic>
        <p:nvPicPr>
          <p:cNvPr id="4" name="Zástupný symbol pro obsah 3" descr="1-2.jpg"/>
          <p:cNvPicPr>
            <a:picLocks noGrp="1" noChangeAspect="1"/>
          </p:cNvPicPr>
          <p:nvPr>
            <p:ph idx="1"/>
          </p:nvPr>
        </p:nvPicPr>
        <p:blipFill rotWithShape="1">
          <a:blip r:embed="rId2" cstate="print"/>
          <a:srcRect r="11934" b="1"/>
          <a:stretch/>
        </p:blipFill>
        <p:spPr>
          <a:xfrm>
            <a:off x="457200" y="1775191"/>
            <a:ext cx="8229600" cy="4625609"/>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fontScale="90000"/>
            <a:scene3d>
              <a:camera prst="orthographicFront"/>
              <a:lightRig rig="threePt" dir="t">
                <a:rot lat="0" lon="0" rev="4800000"/>
              </a:lightRig>
            </a:scene3d>
            <a:sp3d prstMaterial="matte">
              <a:bevelT w="50800" h="10160"/>
            </a:sp3d>
          </a:bodyPr>
          <a:lstStyle/>
          <a:p>
            <a:r>
              <a:rPr lang="en-GB"/>
              <a:t>Austria-Hungary at the End of the War</a:t>
            </a:r>
          </a:p>
        </p:txBody>
      </p:sp>
      <p:pic>
        <p:nvPicPr>
          <p:cNvPr id="6" name="Zástupný symbol pro obsah 5" descr="rakousko-uhersko-mapa.jpg"/>
          <p:cNvPicPr>
            <a:picLocks noGrp="1" noChangeAspect="1"/>
          </p:cNvPicPr>
          <p:nvPr>
            <p:ph idx="1"/>
          </p:nvPr>
        </p:nvPicPr>
        <p:blipFill>
          <a:blip r:embed="rId2" cstate="print"/>
          <a:stretch>
            <a:fillRect/>
          </a:stretch>
        </p:blipFill>
        <p:spPr>
          <a:xfrm>
            <a:off x="1526066" y="1774825"/>
            <a:ext cx="6091868" cy="46259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en-US"/>
              <a:t>Creation of Czechoslovakia</a:t>
            </a:r>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fontScale="92500"/>
          </a:bodyPr>
          <a:lstStyle/>
          <a:p>
            <a:pPr marL="438785">
              <a:spcAft>
                <a:spcPts val="600"/>
              </a:spcAft>
            </a:pPr>
            <a:r>
              <a:rPr lang="en-US"/>
              <a:t>Foreign activity of  TGM</a:t>
            </a:r>
          </a:p>
          <a:p>
            <a:pPr marL="438785">
              <a:spcAft>
                <a:spcPts val="600"/>
              </a:spcAft>
            </a:pPr>
            <a:r>
              <a:rPr lang="en-US"/>
              <a:t>Domestic policy</a:t>
            </a:r>
          </a:p>
          <a:p>
            <a:pPr marL="438785">
              <a:spcAft>
                <a:spcPts val="600"/>
              </a:spcAft>
            </a:pPr>
            <a:r>
              <a:rPr lang="en-US"/>
              <a:t>International situation</a:t>
            </a:r>
          </a:p>
          <a:p>
            <a:pPr marL="438785">
              <a:spcAft>
                <a:spcPts val="600"/>
              </a:spcAft>
            </a:pPr>
            <a:r>
              <a:rPr lang="en-US"/>
              <a:t>War</a:t>
            </a:r>
          </a:p>
          <a:p>
            <a:pPr marL="438785">
              <a:spcAft>
                <a:spcPts val="600"/>
              </a:spcAft>
            </a:pPr>
            <a:r>
              <a:rPr lang="en-US"/>
              <a:t>Legion</a:t>
            </a:r>
          </a:p>
          <a:p>
            <a:pPr marL="438785">
              <a:spcAft>
                <a:spcPts val="600"/>
              </a:spcAft>
            </a:pPr>
            <a:r>
              <a:rPr lang="en-US"/>
              <a:t>New concept of Europe</a:t>
            </a:r>
          </a:p>
          <a:p>
            <a:pPr marL="438785">
              <a:spcAft>
                <a:spcPts val="600"/>
              </a:spcAft>
            </a:pPr>
            <a:r>
              <a:rPr lang="en-US"/>
              <a:t>W. Wilson</a:t>
            </a:r>
          </a:p>
          <a:p>
            <a:pPr marL="438785">
              <a:spcAft>
                <a:spcPts val="600"/>
              </a:spcAft>
            </a:pPr>
            <a:endParaRPr lang="en-US"/>
          </a:p>
          <a:p>
            <a:pPr marL="438785">
              <a:spcAft>
                <a:spcPts val="600"/>
              </a:spcAft>
            </a:pPr>
            <a:r>
              <a:rPr lang="en-US"/>
              <a:t>1915 / 1916 / 1918</a:t>
            </a:r>
          </a:p>
        </p:txBody>
      </p:sp>
      <p:pic>
        <p:nvPicPr>
          <p:cNvPr id="5" name="Zástupný symbol pro obsah 4" descr="republika054.jpg"/>
          <p:cNvPicPr>
            <a:picLocks noGrp="1" noChangeAspect="1"/>
          </p:cNvPicPr>
          <p:nvPr>
            <p:ph sz="half" idx="2"/>
          </p:nvPr>
        </p:nvPicPr>
        <p:blipFill rotWithShape="1">
          <a:blip r:embed="rId2" cstate="print"/>
          <a:srcRect l="11227" r="31563" b="-1"/>
          <a:stretch/>
        </p:blipFill>
        <p:spPr>
          <a:xfrm>
            <a:off x="4648200" y="1773936"/>
            <a:ext cx="4038600" cy="4623816"/>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45720" bIns="45720" rtlCol="0" anchor="ctr">
            <a:normAutofit fontScale="90000"/>
            <a:scene3d>
              <a:camera prst="orthographicFront"/>
              <a:lightRig rig="threePt" dir="t">
                <a:rot lat="0" lon="0" rev="4800000"/>
              </a:lightRig>
            </a:scene3d>
            <a:sp3d prstMaterial="matte">
              <a:bevelT w="50800" h="10160"/>
            </a:sp3d>
          </a:bodyPr>
          <a:lstStyle/>
          <a:p>
            <a:r>
              <a:rPr lang="en-US" dirty="0"/>
              <a:t>Declaration of Independence of the Czechoslovak Nation</a:t>
            </a:r>
          </a:p>
        </p:txBody>
      </p:sp>
      <p:sp>
        <p:nvSpPr>
          <p:cNvPr id="3" name="Zástupný symbol pro obsah 2"/>
          <p:cNvSpPr>
            <a:spLocks noGrp="1"/>
          </p:cNvSpPr>
          <p:nvPr>
            <p:ph idx="1"/>
          </p:nvPr>
        </p:nvSpPr>
        <p:spPr>
          <a:xfrm>
            <a:off x="21362" y="1470528"/>
            <a:ext cx="9108260" cy="5301207"/>
          </a:xfrm>
        </p:spPr>
        <p:txBody>
          <a:bodyPr vert="horz" lIns="54864" tIns="91440" rIns="91440" bIns="45720" rtlCol="0" anchor="t">
            <a:noAutofit/>
          </a:bodyPr>
          <a:lstStyle/>
          <a:p>
            <a:pPr marL="438785"/>
            <a:r>
              <a:rPr lang="en-US" sz="1500" dirty="0"/>
              <a:t>The Czechoslovak state shall be a republic. In constant endeavor for progress it will guarantee complete freedom of conscience, religion and science, literature and art, speech, the press, and the right of assembly and petition. The Church shall be separated from the State.</a:t>
            </a:r>
          </a:p>
          <a:p>
            <a:pPr marL="438785"/>
            <a:endParaRPr lang="en-US" sz="1500"/>
          </a:p>
          <a:p>
            <a:pPr marL="438785"/>
            <a:r>
              <a:rPr lang="en-US" sz="1500" dirty="0"/>
              <a:t>Our democracy shall rest on universal suffrage. Women shall be placed on equal footing with men, politically, socially, and culturally. The rights of the minority shall be safeguarded by proportional representation; national minorities shall enjoy equal rights. The government shall be parliamentary in form and shall recognize the principles of initiative and referendum. The standing army will be replaced by militia.</a:t>
            </a:r>
          </a:p>
          <a:p>
            <a:pPr marL="438785"/>
            <a:endParaRPr lang="en-US" sz="1500"/>
          </a:p>
          <a:p>
            <a:pPr marL="438785"/>
            <a:r>
              <a:rPr lang="en-US" sz="1500" dirty="0"/>
              <a:t>The Czechoslovak Nation will carry out far-reaching social and economic reforms; the large estates will be redeemed for home </a:t>
            </a:r>
            <a:r>
              <a:rPr lang="en-US" sz="1500"/>
              <a:t>colonization; patents</a:t>
            </a:r>
            <a:r>
              <a:rPr lang="en-US" sz="1500" dirty="0"/>
              <a:t> of nobility will be abolished.</a:t>
            </a:r>
            <a:br>
              <a:rPr lang="en-US" sz="1500" dirty="0"/>
            </a:br>
            <a:endParaRPr lang="en-US" sz="1500"/>
          </a:p>
          <a:p>
            <a:pPr marL="438785"/>
            <a:r>
              <a:rPr lang="en-US" sz="1500" dirty="0"/>
              <a:t>In its foreign policy the Czechoslovak Nation will accept its full share of responsibility in the reorganization of Eastern Europe. …</a:t>
            </a:r>
            <a:endParaRPr lang="en-US" dirty="0"/>
          </a:p>
          <a:p>
            <a:pPr marL="438785"/>
            <a:endParaRPr lang="en-US" sz="1500"/>
          </a:p>
          <a:p>
            <a:pPr marL="438785"/>
            <a:r>
              <a:rPr lang="en-US" sz="1500" dirty="0"/>
              <a:t>Our Constitution shall provide an efficient, rational, and just government, which will exclude all special privileges and prohibit class legislation.</a:t>
            </a:r>
            <a:endParaRPr lang="en-US" dirty="0"/>
          </a:p>
          <a:p>
            <a:pPr marL="438785"/>
            <a:br>
              <a:rPr lang="en-US" sz="1500" dirty="0"/>
            </a:br>
            <a:r>
              <a:rPr lang="en-US" sz="1500" dirty="0"/>
              <a:t>Democracy has defeated theocratic autocracy. Militarism is overcome – democracy is </a:t>
            </a:r>
            <a:r>
              <a:rPr lang="en-US" sz="1500"/>
              <a:t>victorious;</a:t>
            </a:r>
            <a:r>
              <a:rPr lang="en-US" sz="1500" dirty="0"/>
              <a:t> on the basis of democracy, mankind will be reorganized. The forces of darkness have served the victory of light – the longed-for age of humanity is dawning.</a:t>
            </a:r>
            <a:endParaRPr lang="en-US" dirty="0"/>
          </a:p>
          <a:p>
            <a:pPr marL="438785"/>
            <a:endParaRPr lang="en-US" sz="1500"/>
          </a:p>
          <a:p>
            <a:pPr marL="438785"/>
            <a:r>
              <a:rPr lang="en-US" sz="1500" dirty="0"/>
              <a:t>We believe in democracy, we believe in liberty – and liberty evermore.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anchor="ctr">
            <a:normAutofit fontScale="90000"/>
          </a:bodyPr>
          <a:lstStyle/>
          <a:p>
            <a:r>
              <a:rPr lang="en-US" sz="4200" dirty="0"/>
              <a:t>Conception of the Newly Established State</a:t>
            </a:r>
          </a:p>
        </p:txBody>
      </p:sp>
      <p:pic>
        <p:nvPicPr>
          <p:cNvPr id="5" name="Zástupný symbol pro obsah 4" descr="photographies-53.jpg"/>
          <p:cNvPicPr>
            <a:picLocks noGrp="1" noChangeAspect="1"/>
          </p:cNvPicPr>
          <p:nvPr>
            <p:ph sz="half" idx="1"/>
          </p:nvPr>
        </p:nvPicPr>
        <p:blipFill rotWithShape="1">
          <a:blip r:embed="rId2" cstate="print"/>
          <a:srcRect l="26496" r="15203" b="2"/>
          <a:stretch/>
        </p:blipFill>
        <p:spPr>
          <a:xfrm>
            <a:off x="457200" y="1773936"/>
            <a:ext cx="4038600" cy="4623816"/>
          </a:xfrm>
          <a:noFill/>
        </p:spPr>
      </p:pic>
      <p:sp>
        <p:nvSpPr>
          <p:cNvPr id="3" name="Zástupný symbol pro obsah 2"/>
          <p:cNvSpPr>
            <a:spLocks noGrp="1"/>
          </p:cNvSpPr>
          <p:nvPr>
            <p:ph sz="half" idx="2"/>
          </p:nvPr>
        </p:nvSpPr>
        <p:spPr>
          <a:xfrm>
            <a:off x="4648200" y="1773936"/>
            <a:ext cx="4038600" cy="4623816"/>
          </a:xfrm>
        </p:spPr>
        <p:txBody>
          <a:bodyPr>
            <a:normAutofit/>
          </a:bodyPr>
          <a:lstStyle/>
          <a:p>
            <a:pPr>
              <a:lnSpc>
                <a:spcPct val="90000"/>
              </a:lnSpc>
              <a:spcAft>
                <a:spcPts val="600"/>
              </a:spcAft>
            </a:pPr>
            <a:r>
              <a:rPr lang="en-US" sz="2600"/>
              <a:t>The common state of Czechoslovak nation</a:t>
            </a:r>
          </a:p>
          <a:p>
            <a:pPr>
              <a:lnSpc>
                <a:spcPct val="90000"/>
              </a:lnSpc>
              <a:spcAft>
                <a:spcPts val="600"/>
              </a:spcAft>
            </a:pPr>
            <a:r>
              <a:rPr lang="en-US" sz="2600"/>
              <a:t>Czechs, Slovaks, Ruthenians</a:t>
            </a:r>
          </a:p>
          <a:p>
            <a:pPr>
              <a:lnSpc>
                <a:spcPct val="90000"/>
              </a:lnSpc>
              <a:spcAft>
                <a:spcPts val="600"/>
              </a:spcAft>
            </a:pPr>
            <a:r>
              <a:rPr lang="en-US" sz="2600"/>
              <a:t>Stability in Central Europe</a:t>
            </a:r>
          </a:p>
          <a:p>
            <a:pPr>
              <a:lnSpc>
                <a:spcPct val="90000"/>
              </a:lnSpc>
              <a:spcAft>
                <a:spcPts val="600"/>
              </a:spcAft>
            </a:pPr>
            <a:r>
              <a:rPr lang="en-US" sz="2600"/>
              <a:t>A bulwark against German expansion</a:t>
            </a:r>
          </a:p>
          <a:p>
            <a:pPr>
              <a:lnSpc>
                <a:spcPct val="90000"/>
              </a:lnSpc>
              <a:spcAft>
                <a:spcPts val="600"/>
              </a:spcAft>
            </a:pPr>
            <a:r>
              <a:rPr lang="en-US" sz="2600"/>
              <a:t>Ally of the West</a:t>
            </a:r>
          </a:p>
          <a:p>
            <a:pPr>
              <a:lnSpc>
                <a:spcPct val="90000"/>
              </a:lnSpc>
              <a:spcAft>
                <a:spcPts val="600"/>
              </a:spcAft>
            </a:pPr>
            <a:endParaRPr lang="en-US" sz="2600"/>
          </a:p>
          <a:p>
            <a:pPr>
              <a:lnSpc>
                <a:spcPct val="90000"/>
              </a:lnSpc>
              <a:spcAft>
                <a:spcPts val="600"/>
              </a:spcAft>
            </a:pPr>
            <a:r>
              <a:rPr lang="en-US" sz="2600"/>
              <a:t>Versailles…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a:t>N</a:t>
            </a:r>
            <a:r>
              <a:rPr lang="cs-CZ" err="1"/>
              <a:t>ations</a:t>
            </a:r>
            <a:r>
              <a:rPr lang="cs-CZ"/>
              <a:t> and </a:t>
            </a:r>
            <a:r>
              <a:rPr lang="cs-CZ" err="1"/>
              <a:t>Nationalities</a:t>
            </a:r>
            <a:endParaRPr lang="en-US"/>
          </a:p>
        </p:txBody>
      </p:sp>
      <p:sp>
        <p:nvSpPr>
          <p:cNvPr id="3" name="Zástupný symbol pro obsah 2"/>
          <p:cNvSpPr>
            <a:spLocks noGrp="1"/>
          </p:cNvSpPr>
          <p:nvPr>
            <p:ph idx="1"/>
          </p:nvPr>
        </p:nvSpPr>
        <p:spPr/>
        <p:txBody>
          <a:bodyPr vert="horz" lIns="54864" tIns="91440" rIns="91440" bIns="45720" rtlCol="0" anchor="t">
            <a:normAutofit lnSpcReduction="10000"/>
          </a:bodyPr>
          <a:lstStyle/>
          <a:p>
            <a:pPr marL="438785"/>
            <a:r>
              <a:rPr lang="en-US" dirty="0"/>
              <a:t>Czechs: 6,5 mil</a:t>
            </a:r>
            <a:r>
              <a:rPr lang="cs-CZ" dirty="0"/>
              <a:t>l</a:t>
            </a:r>
            <a:r>
              <a:rPr lang="en-US" dirty="0"/>
              <a:t>ion</a:t>
            </a:r>
            <a:endParaRPr lang="cs-CZ" dirty="0"/>
          </a:p>
          <a:p>
            <a:pPr marL="438785"/>
            <a:r>
              <a:rPr lang="en-US" dirty="0"/>
              <a:t>Germans: 3,1 mil</a:t>
            </a:r>
            <a:r>
              <a:rPr lang="cs-CZ" dirty="0"/>
              <a:t>l</a:t>
            </a:r>
            <a:r>
              <a:rPr lang="en-US" dirty="0"/>
              <a:t>ion</a:t>
            </a:r>
          </a:p>
          <a:p>
            <a:pPr marL="438785"/>
            <a:r>
              <a:rPr lang="en-GB" dirty="0"/>
              <a:t>Slovaks: 2 million</a:t>
            </a:r>
          </a:p>
          <a:p>
            <a:pPr marL="438785"/>
            <a:r>
              <a:rPr lang="en-GB" dirty="0"/>
              <a:t>Hungarians: 750 thousand</a:t>
            </a:r>
          </a:p>
          <a:p>
            <a:pPr marL="438785"/>
            <a:r>
              <a:rPr lang="en-GB" dirty="0"/>
              <a:t>Ruthenians: 460 thousand</a:t>
            </a:r>
          </a:p>
          <a:p>
            <a:pPr marL="438785"/>
            <a:r>
              <a:rPr lang="en-GB" dirty="0"/>
              <a:t>Jews: 180 thousand</a:t>
            </a:r>
          </a:p>
          <a:p>
            <a:pPr marL="438785"/>
            <a:r>
              <a:rPr lang="en-GB" dirty="0"/>
              <a:t>Poles: 75 thousand</a:t>
            </a:r>
          </a:p>
          <a:p>
            <a:pPr marL="438785"/>
            <a:endParaRPr lang="en-GB" dirty="0"/>
          </a:p>
          <a:p>
            <a:pPr marL="438785"/>
            <a:r>
              <a:rPr lang="en-GB" dirty="0"/>
              <a:t>Newly created Czechoslovak nation: 8,5 million inhabitants…</a:t>
            </a:r>
          </a:p>
          <a:p>
            <a:pPr marL="438785"/>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1062"/>
          </a:xfrm>
        </p:spPr>
        <p:txBody>
          <a:bodyPr vert="horz" lIns="91440" tIns="45720" rIns="45720" bIns="45720" rtlCol="0" anchor="ctr">
            <a:normAutofit fontScale="90000"/>
            <a:scene3d>
              <a:camera prst="orthographicFront"/>
              <a:lightRig rig="threePt" dir="t">
                <a:rot lat="0" lon="0" rev="4800000"/>
              </a:lightRig>
            </a:scene3d>
            <a:sp3d prstMaterial="matte">
              <a:bevelT w="50800" h="10160"/>
            </a:sp3d>
          </a:bodyPr>
          <a:lstStyle/>
          <a:p>
            <a:r>
              <a:rPr lang="en-US" dirty="0"/>
              <a:t>The Idea and </a:t>
            </a:r>
            <a:r>
              <a:rPr lang="en-US" dirty="0">
                <a:ea typeface="+mj-lt"/>
                <a:cs typeface="+mj-lt"/>
              </a:rPr>
              <a:t>Entrenchment </a:t>
            </a:r>
            <a:r>
              <a:rPr lang="en-US" dirty="0"/>
              <a:t>of the State</a:t>
            </a:r>
          </a:p>
        </p:txBody>
      </p:sp>
      <p:sp>
        <p:nvSpPr>
          <p:cNvPr id="3" name="Zástupný symbol pro obsah 2"/>
          <p:cNvSpPr>
            <a:spLocks noGrp="1"/>
          </p:cNvSpPr>
          <p:nvPr>
            <p:ph sz="half" idx="1"/>
          </p:nvPr>
        </p:nvSpPr>
        <p:spPr>
          <a:xfrm>
            <a:off x="457200" y="1773936"/>
            <a:ext cx="4038600" cy="4623816"/>
          </a:xfrm>
        </p:spPr>
        <p:txBody>
          <a:bodyPr vert="horz" lIns="91440" tIns="91440" rIns="91440" bIns="45720" rtlCol="0" anchor="t">
            <a:normAutofit/>
          </a:bodyPr>
          <a:lstStyle/>
          <a:p>
            <a:pPr marL="438785">
              <a:spcAft>
                <a:spcPts val="600"/>
              </a:spcAft>
            </a:pPr>
            <a:r>
              <a:rPr lang="en-GB" dirty="0"/>
              <a:t>Democracy</a:t>
            </a:r>
          </a:p>
          <a:p>
            <a:pPr marL="438785">
              <a:spcAft>
                <a:spcPts val="600"/>
              </a:spcAft>
            </a:pPr>
            <a:r>
              <a:rPr lang="en-GB" dirty="0"/>
              <a:t>Parliament</a:t>
            </a:r>
          </a:p>
          <a:p>
            <a:pPr marL="438785">
              <a:spcAft>
                <a:spcPts val="600"/>
              </a:spcAft>
            </a:pPr>
            <a:r>
              <a:rPr lang="en-GB" dirty="0"/>
              <a:t>Belief in the nation state</a:t>
            </a:r>
          </a:p>
          <a:p>
            <a:pPr marL="438785">
              <a:spcAft>
                <a:spcPts val="600"/>
              </a:spcAft>
            </a:pPr>
            <a:r>
              <a:rPr lang="en-GB" dirty="0"/>
              <a:t>Rejection of the nobility</a:t>
            </a:r>
          </a:p>
          <a:p>
            <a:pPr marL="438785">
              <a:spcAft>
                <a:spcPts val="600"/>
              </a:spcAft>
            </a:pPr>
            <a:r>
              <a:rPr lang="en-GB" dirty="0"/>
              <a:t>Critical attitude towards the Church</a:t>
            </a:r>
          </a:p>
          <a:p>
            <a:pPr marL="438785">
              <a:spcAft>
                <a:spcPts val="600"/>
              </a:spcAft>
            </a:pPr>
            <a:r>
              <a:rPr lang="en-GB" dirty="0"/>
              <a:t>MASARYK</a:t>
            </a:r>
          </a:p>
          <a:p>
            <a:pPr marL="438785">
              <a:spcAft>
                <a:spcPts val="600"/>
              </a:spcAft>
            </a:pPr>
            <a:endParaRPr lang="cs-CZ"/>
          </a:p>
          <a:p>
            <a:pPr marL="438785">
              <a:spcAft>
                <a:spcPts val="600"/>
              </a:spcAft>
            </a:pPr>
            <a:endParaRPr lang="cs-CZ"/>
          </a:p>
        </p:txBody>
      </p:sp>
      <p:pic>
        <p:nvPicPr>
          <p:cNvPr id="5" name="Zástupný symbol pro obsah 4" descr="ANI36c424_masaryk_12.jpg"/>
          <p:cNvPicPr>
            <a:picLocks noGrp="1" noChangeAspect="1"/>
          </p:cNvPicPr>
          <p:nvPr>
            <p:ph sz="half" idx="2"/>
          </p:nvPr>
        </p:nvPicPr>
        <p:blipFill rotWithShape="1">
          <a:blip r:embed="rId2" cstate="print"/>
          <a:srcRect l="21754" r="21255" b="1"/>
          <a:stretch/>
        </p:blipFill>
        <p:spPr>
          <a:xfrm>
            <a:off x="4648200" y="1773936"/>
            <a:ext cx="4038600" cy="4623816"/>
          </a:xfr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0</TotalTime>
  <Words>1375</Words>
  <Application>Microsoft Office PowerPoint</Application>
  <PresentationFormat>Předvádění na obrazovce (4:3)</PresentationFormat>
  <Paragraphs>217</Paragraphs>
  <Slides>30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30</vt:i4>
      </vt:variant>
    </vt:vector>
  </HeadingPairs>
  <TitlesOfParts>
    <vt:vector size="37" baseType="lpstr">
      <vt:lpstr>Arial</vt:lpstr>
      <vt:lpstr>Corbel</vt:lpstr>
      <vt:lpstr>Times New Roman</vt:lpstr>
      <vt:lpstr>Wingdings</vt:lpstr>
      <vt:lpstr>Wingdings 2</vt:lpstr>
      <vt:lpstr>Wingdings 3</vt:lpstr>
      <vt:lpstr>Modul</vt:lpstr>
      <vt:lpstr>Building of the State Interewar Czechoslovak Society  1918-1918</vt:lpstr>
      <vt:lpstr>Europe and the World 1914–1918</vt:lpstr>
      <vt:lpstr>Europe and World  1914–1918 </vt:lpstr>
      <vt:lpstr>Austria-Hungary at the End of the War</vt:lpstr>
      <vt:lpstr>Creation of Czechoslovakia</vt:lpstr>
      <vt:lpstr>Declaration of Independence of the Czechoslovak Nation</vt:lpstr>
      <vt:lpstr>Conception of the Newly Established State</vt:lpstr>
      <vt:lpstr>Nations and Nationalities</vt:lpstr>
      <vt:lpstr>The Idea and Entrenchment of the State</vt:lpstr>
      <vt:lpstr>Masaryk as a Phenomenon</vt:lpstr>
      <vt:lpstr>Ideas vs. Reality</vt:lpstr>
      <vt:lpstr>Nations and Nationalities</vt:lpstr>
      <vt:lpstr>Politics and Public Space</vt:lpstr>
      <vt:lpstr>Politics and Public Space</vt:lpstr>
      <vt:lpstr>Politics and Public Space</vt:lpstr>
      <vt:lpstr>Politics and Public Space</vt:lpstr>
      <vt:lpstr>Culture</vt:lpstr>
      <vt:lpstr>Architecture in the First Republic</vt:lpstr>
      <vt:lpstr>Free Time</vt:lpstr>
      <vt:lpstr>Economics</vt:lpstr>
      <vt:lpstr>International Status</vt:lpstr>
      <vt:lpstr>International Status</vt:lpstr>
      <vt:lpstr>Economic and Political Crisis</vt:lpstr>
      <vt:lpstr>Masaryk’s Death – a Symbol </vt:lpstr>
      <vt:lpstr>Late 1930s…</vt:lpstr>
      <vt:lpstr>End of a Dream (and of a Conception)</vt:lpstr>
      <vt:lpstr>Faith in the State</vt:lpstr>
      <vt:lpstr>Soul of a Nation? … Jan Patočka</vt:lpstr>
      <vt:lpstr>Legacy and Image of the First Republic</vt:lpstr>
      <vt:lpstr>Czechoslovakia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Československo v letech 1918-1938. Předpoklady, souvislosti, koncepce</dc:title>
  <dc:creator>Mstehlik</dc:creator>
  <cp:lastModifiedBy>Stehlík Michal</cp:lastModifiedBy>
  <cp:revision>317</cp:revision>
  <dcterms:created xsi:type="dcterms:W3CDTF">2018-07-13T14:04:19Z</dcterms:created>
  <dcterms:modified xsi:type="dcterms:W3CDTF">2023-02-17T09:30:04Z</dcterms:modified>
</cp:coreProperties>
</file>