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4" r:id="rId6"/>
    <p:sldId id="257" r:id="rId7"/>
    <p:sldId id="258" r:id="rId8"/>
    <p:sldId id="259" r:id="rId9"/>
    <p:sldId id="260" r:id="rId10"/>
    <p:sldId id="262" r:id="rId11"/>
    <p:sldId id="263" r:id="rId12"/>
    <p:sldId id="26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2B2DF-AAB3-4447-B994-14B667A67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EC9FDE-E028-46B2-BA8B-F467E9263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C0F3C-D293-4AE5-AFC6-784ACF2D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48F7BB-4796-4ADD-A5E6-6A9597C9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7E7997-2BCE-4BBE-AD30-E0C8F44C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3D6E0-21A6-4D60-8C9E-E17E4EB2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8330A4-4AB4-4268-921B-D2B4AC9D5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10F96-53D7-46E7-9A15-E773090F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50CB27-5FD7-4055-B025-8315416E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33861-4C3E-4B9C-8594-069B7545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2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5DCC21-566E-4BD7-A1DC-2A53DB280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BD98E6-A7A1-4F85-8E22-D64DE0822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2D1D56-A32E-462A-8D83-67366D6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FF00E-8D6A-4FE2-9B8D-0DFB6E82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760C4-6F94-4DDB-A0EB-AED8D05D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C9E72-1DC8-44AA-AB0C-5031CF8B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FDC5E9-C4DF-49F5-B214-54A695D7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7A9C1-3021-46C7-B235-5633842A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977EAE-1D41-4217-B6CC-5C4EF624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FF2B5-12BA-4593-82F1-24B97736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9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18634-4613-410A-8A60-C946AA09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15B6E6-6912-4C76-ACB0-9FBA973A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4CF95-EE3A-4EB3-8AFE-AACD7685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A9442-2D25-4143-9144-491AC83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E05EC4-03F2-42F5-ADB9-DC2FE51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409FD-C819-4568-AD4C-1015292B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AC208D-816B-4F60-A934-2C32254BC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27869DF-E17C-4C30-AC5D-05E9159A6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7C790-2821-4C8F-A537-C23FD33B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45DB5D-95BF-4E88-847B-018BE375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C9596-FFE5-4E62-9129-A1E88C90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A2674-1923-4828-8BF5-894E1872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D212B8-41C8-4146-88C7-DFA11619A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22A5B1-F6E3-4365-ACE1-9E5A93391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0C463A0-6805-4145-BC90-4B8CBC6EE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DF3941A-8988-4479-86C3-D316F6B50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F2E060-2B48-4BEF-AF60-75454919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1D2CB7-CA3D-4450-865F-2AC585A2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656FB2-40AF-427B-9539-1E13D001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3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272AD-75B3-4F6A-8409-56764054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18991D-343E-462C-910B-9396F34C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A09B94-EF00-4C48-B651-DEB82C49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23E4C8-0A95-4813-B0E8-E7F5A7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321BBB-CEBC-49F1-B652-A77BF376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15DD9B-91DC-45BE-B440-EEAF257A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0159A-41BA-428A-8EC0-6EE4B25F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2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EFEAD-0A4B-4EA5-A86B-172A2448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83B247-6711-4164-96CA-6291A402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0181402-DA18-44FD-8E49-8D1816803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4EA89A-4E23-422F-BB65-F4CF60E5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FF42DD-041E-492D-A91F-71965F83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F59348-60E9-4A2E-BFAA-841D7807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5336D-309C-4DC5-8B74-A515D264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A961AE-59F1-4D0E-8804-C637056C9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0417A0-3AB0-48B6-9107-2128AB71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9F059F-D607-466A-968D-CE1A8590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FB3259-DE0D-4BE5-9C87-F8D6B0D7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1FCAC6-C691-447B-8FC9-E7362015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5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F76DACE2-7250-4663-A912-344DF0F0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8B4F4E-E83A-40D0-B490-671D1AB3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D13E2F-BBC1-4B72-9611-35D50E0EE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275B-E4D3-40FA-91DF-7236ADAE5BDD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04C03D-950C-47D8-AC48-13A3E1E07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1742DD-3CF3-46BA-9AFA-128A11407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B9AB-7A43-49DF-AED4-0EB2021E4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D0B8CF-EE5D-44B9-9AE2-BCD1F4153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A4398A-8C21-4292-A193-26F506ED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723" y="1122362"/>
            <a:ext cx="10902462" cy="2900518"/>
          </a:xfrm>
        </p:spPr>
        <p:txBody>
          <a:bodyPr>
            <a:normAutofit/>
          </a:bodyPr>
          <a:lstStyle/>
          <a:p>
            <a:r>
              <a:rPr lang="cs-CZ" sz="1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 </a:t>
            </a:r>
            <a:r>
              <a:rPr lang="fr-FR" sz="1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MICHAUX</a:t>
            </a:r>
            <a:endParaRPr lang="en-GB" sz="10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CFD046-9778-4CB6-8C38-291DAE20C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Monté à l’assaut</a:t>
            </a:r>
            <a:endParaRPr lang="en-GB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1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2D3B1D-19D5-4947-9213-C0DF5E871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9" b="77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E58F31-8C62-4EC9-9D68-ED86F1CE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1961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68F42D0-54EE-40B3-A2D4-C08B6C00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90" y="508685"/>
            <a:ext cx="7334250" cy="58045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13BC243-00AB-4FE9-96FF-E23961C5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1971</a:t>
            </a:r>
          </a:p>
        </p:txBody>
      </p:sp>
    </p:spTree>
    <p:extLst>
      <p:ext uri="{BB962C8B-B14F-4D97-AF65-F5344CB8AC3E}">
        <p14:creationId xmlns:p14="http://schemas.microsoft.com/office/powerpoint/2010/main" val="155703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66E897-5046-4919-9C26-A9B742D97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94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613303F-45DA-406C-9465-2B2772EA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1979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362D6D-DD08-404A-A2C3-564310443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839826"/>
            <a:ext cx="3425957" cy="51778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594454-C0E6-4ACD-A07D-0B60C44D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 Michaux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49DECD-0BAF-4AC9-AC29-31E7D58D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mai 1899 – 19 octobre 1984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écrivain, poète et peintre d'origine belge d'expression française naturalisé français en 1955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1925, il s’installe à Paris : il renie tout ce qui le rattache à la Belgique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fr-F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ées</a:t>
            </a: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cinquante – l'expérience de la mescaline</a:t>
            </a:r>
          </a:p>
          <a:p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5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94CBB-323B-44B5-B736-D5C3A3C5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GRAND COMBAT, 1927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 Henri Michaux - Qui je fus - Le grand combat">
            <a:hlinkClick r:id="" action="ppaction://media"/>
            <a:extLst>
              <a:ext uri="{FF2B5EF4-FFF2-40B4-BE49-F238E27FC236}">
                <a16:creationId xmlns:a16="http://schemas.microsoft.com/office/drawing/2014/main" id="{478E5C8F-4AAE-4447-ABF4-B0C68D705F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201281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6C8DC1A3-CF10-4083-BFB2-FBE97CCDA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F98265-13CB-4789-A374-8D8841D5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365125"/>
            <a:ext cx="5478872" cy="1692794"/>
          </a:xfrm>
        </p:spPr>
        <p:txBody>
          <a:bodyPr>
            <a:no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Œuvres de refus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90A976-0259-4BB4-B430-174D360F4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2575034"/>
            <a:ext cx="5680167" cy="346222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de 70 livres publiés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éraires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Michaux est le seul auteur à avoir refusé que ses œuvres soient publiées à titre anthume dans la bibliothèque de la Pléiade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refusait tout contact avec le public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carnets de voyages réels ou imaginaires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Un jour j'arracherai l'ancre qui tient mon navire loin des mers. »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17444-1C62-4B1B-8704-AAC257CE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CONTRE ! (1934)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3 Contre (Henri MICHAUX)">
            <a:hlinkClick r:id="" action="ppaction://media"/>
            <a:extLst>
              <a:ext uri="{FF2B5EF4-FFF2-40B4-BE49-F238E27FC236}">
                <a16:creationId xmlns:a16="http://schemas.microsoft.com/office/drawing/2014/main" id="{37F1914D-3635-4BF1-AD3C-3AE0F62C37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22200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AA73DF6-0FF8-4388-B1F4-BB2426973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10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BE328C4-E15F-43BE-B6A1-F1C247D0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1960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7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CB466B4-7C10-4A5A-9534-AE8148F2E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b="105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B25198-2B0A-4F51-919E-7499D38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1960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7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5A206C5-30B3-4F91-B20D-184C2F0DC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7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40E979A-0C7B-4461-A711-5F5977D3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1960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78D5935-247D-4CDF-8A58-35484D07B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9A8852-8D6B-4FA5-A0F8-873C1A1F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062" y="640082"/>
            <a:ext cx="7063408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TITRE, 1961</a:t>
            </a:r>
          </a:p>
        </p:txBody>
      </p:sp>
    </p:spTree>
    <p:extLst>
      <p:ext uri="{BB962C8B-B14F-4D97-AF65-F5344CB8AC3E}">
        <p14:creationId xmlns:p14="http://schemas.microsoft.com/office/powerpoint/2010/main" val="1763178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143</Words>
  <Application>Microsoft Office PowerPoint</Application>
  <PresentationFormat>Širokoúhlá obrazovka</PresentationFormat>
  <Paragraphs>23</Paragraphs>
  <Slides>12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HENRI MICHAUX</vt:lpstr>
      <vt:lpstr>Henri Michaux</vt:lpstr>
      <vt:lpstr>LE GRAND COMBAT, 1927</vt:lpstr>
      <vt:lpstr>Œuvres de refus</vt:lpstr>
      <vt:lpstr>CONTRE ! (1934)</vt:lpstr>
      <vt:lpstr>SANS TITRE, 1960</vt:lpstr>
      <vt:lpstr>SANS TITRE, 1960</vt:lpstr>
      <vt:lpstr>SANS TITRE, 1960</vt:lpstr>
      <vt:lpstr>SANS TITRE, 1961</vt:lpstr>
      <vt:lpstr>SANS TITRE, 1961</vt:lpstr>
      <vt:lpstr>SANS TITRE, 1971</vt:lpstr>
      <vt:lpstr>SANS TITRE, 1979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 MICHAUX</dc:title>
  <dc:creator>Vojtěch Šarše</dc:creator>
  <cp:lastModifiedBy>Vojtěch Šarše</cp:lastModifiedBy>
  <cp:revision>13</cp:revision>
  <dcterms:created xsi:type="dcterms:W3CDTF">2017-12-17T15:37:04Z</dcterms:created>
  <dcterms:modified xsi:type="dcterms:W3CDTF">2019-01-07T05:58:08Z</dcterms:modified>
</cp:coreProperties>
</file>